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288588" cy="10288588"/>
  <p:notesSz cx="6858000" cy="9144000"/>
  <p:defaultTextStyle>
    <a:defPPr>
      <a:defRPr lang="en-US"/>
    </a:defPPr>
    <a:lvl1pPr marL="0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1pPr>
    <a:lvl2pPr marL="653385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2pPr>
    <a:lvl3pPr marL="1306769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3pPr>
    <a:lvl4pPr marL="1960154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4pPr>
    <a:lvl5pPr marL="2613538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5pPr>
    <a:lvl6pPr marL="3266923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6pPr>
    <a:lvl7pPr marL="3920307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7pPr>
    <a:lvl8pPr marL="4573692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8pPr>
    <a:lvl9pPr marL="5227076" algn="l" defTabSz="653385" rtl="0" eaLnBrk="1" latinLnBrk="0" hangingPunct="1">
      <a:defRPr sz="2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3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84" autoAdjust="0"/>
  </p:normalViewPr>
  <p:slideViewPr>
    <p:cSldViewPr snapToGrid="0" showGuides="1">
      <p:cViewPr varScale="1">
        <p:scale>
          <a:sx n="54" d="100"/>
          <a:sy n="54" d="100"/>
        </p:scale>
        <p:origin x="2098" y="58"/>
      </p:cViewPr>
      <p:guideLst>
        <p:guide orient="horz" pos="3241"/>
        <p:guide pos="3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5613E-B53D-7345-8149-A1DF5BA5F3F7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92F7F-5F85-2D44-9CDF-D22CC994C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47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1pPr>
    <a:lvl2pPr marL="653385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2pPr>
    <a:lvl3pPr marL="1306769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3pPr>
    <a:lvl4pPr marL="1960154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4pPr>
    <a:lvl5pPr marL="2613538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5pPr>
    <a:lvl6pPr marL="3266923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6pPr>
    <a:lvl7pPr marL="3920307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7pPr>
    <a:lvl8pPr marL="4573692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8pPr>
    <a:lvl9pPr marL="5227076" algn="l" defTabSz="1306769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92F7F-5F85-2D44-9CDF-D22CC994C31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53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92F7F-5F85-2D44-9CDF-D22CC994C31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08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92F7F-5F85-2D44-9CDF-D22CC994C31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9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5" y="1683806"/>
            <a:ext cx="8745300" cy="3581952"/>
          </a:xfrm>
        </p:spPr>
        <p:txBody>
          <a:bodyPr anchor="b"/>
          <a:lstStyle>
            <a:lvl1pPr algn="ctr">
              <a:defRPr sz="675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5403892"/>
            <a:ext cx="7716441" cy="2484026"/>
          </a:xfrm>
        </p:spPr>
        <p:txBody>
          <a:bodyPr/>
          <a:lstStyle>
            <a:lvl1pPr marL="0" indent="0" algn="ctr">
              <a:buNone/>
              <a:defRPr sz="2701"/>
            </a:lvl1pPr>
            <a:lvl2pPr marL="514410" indent="0" algn="ctr">
              <a:buNone/>
              <a:defRPr sz="2251"/>
            </a:lvl2pPr>
            <a:lvl3pPr marL="1028819" indent="0" algn="ctr">
              <a:buNone/>
              <a:defRPr sz="2025"/>
            </a:lvl3pPr>
            <a:lvl4pPr marL="1543229" indent="0" algn="ctr">
              <a:buNone/>
              <a:defRPr sz="1801"/>
            </a:lvl4pPr>
            <a:lvl5pPr marL="2057638" indent="0" algn="ctr">
              <a:buNone/>
              <a:defRPr sz="1801"/>
            </a:lvl5pPr>
            <a:lvl6pPr marL="2572048" indent="0" algn="ctr">
              <a:buNone/>
              <a:defRPr sz="1801"/>
            </a:lvl6pPr>
            <a:lvl7pPr marL="3086457" indent="0" algn="ctr">
              <a:buNone/>
              <a:defRPr sz="1801"/>
            </a:lvl7pPr>
            <a:lvl8pPr marL="3600868" indent="0" algn="ctr">
              <a:buNone/>
              <a:defRPr sz="1801"/>
            </a:lvl8pPr>
            <a:lvl9pPr marL="4115276" indent="0" algn="ctr">
              <a:buNone/>
              <a:defRPr sz="180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0FE158A-78E7-4191-9375-2BADC26CF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3806" y="9468573"/>
            <a:ext cx="2695575" cy="682625"/>
          </a:xfrm>
        </p:spPr>
        <p:txBody>
          <a:bodyPr>
            <a:noAutofit/>
          </a:bodyPr>
          <a:lstStyle>
            <a:lvl1pPr marL="0" indent="0" algn="ctr">
              <a:buNone/>
              <a:defRPr sz="2500"/>
            </a:lvl1pPr>
          </a:lstStyle>
          <a:p>
            <a:r>
              <a:rPr lang="de-DE" dirty="0"/>
              <a:t>Hier Ihr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623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0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2" y="547773"/>
            <a:ext cx="2218477" cy="871910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547773"/>
            <a:ext cx="6526823" cy="87191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28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1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4" y="2565006"/>
            <a:ext cx="8873906" cy="4279766"/>
          </a:xfrm>
        </p:spPr>
        <p:txBody>
          <a:bodyPr anchor="b"/>
          <a:lstStyle>
            <a:lvl1pPr>
              <a:defRPr sz="675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4" y="6885260"/>
            <a:ext cx="8873906" cy="2250628"/>
          </a:xfrm>
        </p:spPr>
        <p:txBody>
          <a:bodyPr/>
          <a:lstStyle>
            <a:lvl1pPr marL="0" indent="0">
              <a:buNone/>
              <a:defRPr sz="2701">
                <a:solidFill>
                  <a:schemeClr val="tx1">
                    <a:tint val="82000"/>
                  </a:schemeClr>
                </a:solidFill>
              </a:defRPr>
            </a:lvl1pPr>
            <a:lvl2pPr marL="514410" indent="0">
              <a:buNone/>
              <a:defRPr sz="2251">
                <a:solidFill>
                  <a:schemeClr val="tx1">
                    <a:tint val="82000"/>
                  </a:schemeClr>
                </a:solidFill>
              </a:defRPr>
            </a:lvl2pPr>
            <a:lvl3pPr marL="1028819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229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4pPr>
            <a:lvl5pPr marL="2057638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5pPr>
            <a:lvl6pPr marL="2572048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6pPr>
            <a:lvl7pPr marL="3086457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7pPr>
            <a:lvl8pPr marL="3600868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8pPr>
            <a:lvl9pPr marL="4115276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8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1" y="2738860"/>
            <a:ext cx="4372650" cy="65280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7" y="2738860"/>
            <a:ext cx="4372650" cy="65280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43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2" y="547775"/>
            <a:ext cx="8873906" cy="198865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1" y="2522134"/>
            <a:ext cx="4352554" cy="1236059"/>
          </a:xfrm>
        </p:spPr>
        <p:txBody>
          <a:bodyPr anchor="b"/>
          <a:lstStyle>
            <a:lvl1pPr marL="0" indent="0">
              <a:buNone/>
              <a:defRPr sz="2701" b="1"/>
            </a:lvl1pPr>
            <a:lvl2pPr marL="514410" indent="0">
              <a:buNone/>
              <a:defRPr sz="2251" b="1"/>
            </a:lvl2pPr>
            <a:lvl3pPr marL="1028819" indent="0">
              <a:buNone/>
              <a:defRPr sz="2025" b="1"/>
            </a:lvl3pPr>
            <a:lvl4pPr marL="1543229" indent="0">
              <a:buNone/>
              <a:defRPr sz="1801" b="1"/>
            </a:lvl4pPr>
            <a:lvl5pPr marL="2057638" indent="0">
              <a:buNone/>
              <a:defRPr sz="1801" b="1"/>
            </a:lvl5pPr>
            <a:lvl6pPr marL="2572048" indent="0">
              <a:buNone/>
              <a:defRPr sz="1801" b="1"/>
            </a:lvl6pPr>
            <a:lvl7pPr marL="3086457" indent="0">
              <a:buNone/>
              <a:defRPr sz="1801" b="1"/>
            </a:lvl7pPr>
            <a:lvl8pPr marL="3600868" indent="0">
              <a:buNone/>
              <a:defRPr sz="1801" b="1"/>
            </a:lvl8pPr>
            <a:lvl9pPr marL="4115276" indent="0">
              <a:buNone/>
              <a:defRPr sz="180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1" y="3758193"/>
            <a:ext cx="4352554" cy="5527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2522134"/>
            <a:ext cx="4373990" cy="1236059"/>
          </a:xfrm>
        </p:spPr>
        <p:txBody>
          <a:bodyPr anchor="b"/>
          <a:lstStyle>
            <a:lvl1pPr marL="0" indent="0">
              <a:buNone/>
              <a:defRPr sz="2701" b="1"/>
            </a:lvl1pPr>
            <a:lvl2pPr marL="514410" indent="0">
              <a:buNone/>
              <a:defRPr sz="2251" b="1"/>
            </a:lvl2pPr>
            <a:lvl3pPr marL="1028819" indent="0">
              <a:buNone/>
              <a:defRPr sz="2025" b="1"/>
            </a:lvl3pPr>
            <a:lvl4pPr marL="1543229" indent="0">
              <a:buNone/>
              <a:defRPr sz="1801" b="1"/>
            </a:lvl4pPr>
            <a:lvl5pPr marL="2057638" indent="0">
              <a:buNone/>
              <a:defRPr sz="1801" b="1"/>
            </a:lvl5pPr>
            <a:lvl6pPr marL="2572048" indent="0">
              <a:buNone/>
              <a:defRPr sz="1801" b="1"/>
            </a:lvl6pPr>
            <a:lvl7pPr marL="3086457" indent="0">
              <a:buNone/>
              <a:defRPr sz="1801" b="1"/>
            </a:lvl7pPr>
            <a:lvl8pPr marL="3600868" indent="0">
              <a:buNone/>
              <a:defRPr sz="1801" b="1"/>
            </a:lvl8pPr>
            <a:lvl9pPr marL="4115276" indent="0">
              <a:buNone/>
              <a:defRPr sz="180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3758193"/>
            <a:ext cx="4373990" cy="5527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72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6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6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0" y="685906"/>
            <a:ext cx="3318338" cy="240067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1" y="1481370"/>
            <a:ext cx="5208597" cy="7311565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1"/>
            </a:lvl3pPr>
            <a:lvl4pPr>
              <a:defRPr sz="2251"/>
            </a:lvl4pPr>
            <a:lvl5pPr>
              <a:defRPr sz="2251"/>
            </a:lvl5pPr>
            <a:lvl6pPr>
              <a:defRPr sz="2251"/>
            </a:lvl6pPr>
            <a:lvl7pPr>
              <a:defRPr sz="2251"/>
            </a:lvl7pPr>
            <a:lvl8pPr>
              <a:defRPr sz="2251"/>
            </a:lvl8pPr>
            <a:lvl9pPr>
              <a:defRPr sz="225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0" y="3086577"/>
            <a:ext cx="3318338" cy="5718264"/>
          </a:xfrm>
        </p:spPr>
        <p:txBody>
          <a:bodyPr/>
          <a:lstStyle>
            <a:lvl1pPr marL="0" indent="0">
              <a:buNone/>
              <a:defRPr sz="1801"/>
            </a:lvl1pPr>
            <a:lvl2pPr marL="514410" indent="0">
              <a:buNone/>
              <a:defRPr sz="1575"/>
            </a:lvl2pPr>
            <a:lvl3pPr marL="1028819" indent="0">
              <a:buNone/>
              <a:defRPr sz="1350"/>
            </a:lvl3pPr>
            <a:lvl4pPr marL="1543229" indent="0">
              <a:buNone/>
              <a:defRPr sz="1125"/>
            </a:lvl4pPr>
            <a:lvl5pPr marL="2057638" indent="0">
              <a:buNone/>
              <a:defRPr sz="1125"/>
            </a:lvl5pPr>
            <a:lvl6pPr marL="2572048" indent="0">
              <a:buNone/>
              <a:defRPr sz="1125"/>
            </a:lvl6pPr>
            <a:lvl7pPr marL="3086457" indent="0">
              <a:buNone/>
              <a:defRPr sz="1125"/>
            </a:lvl7pPr>
            <a:lvl8pPr marL="3600868" indent="0">
              <a:buNone/>
              <a:defRPr sz="1125"/>
            </a:lvl8pPr>
            <a:lvl9pPr marL="4115276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5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0" y="685906"/>
            <a:ext cx="3318338" cy="240067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1" y="1481370"/>
            <a:ext cx="5208597" cy="731156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410" indent="0">
              <a:buNone/>
              <a:defRPr sz="3150"/>
            </a:lvl2pPr>
            <a:lvl3pPr marL="1028819" indent="0">
              <a:buNone/>
              <a:defRPr sz="2701"/>
            </a:lvl3pPr>
            <a:lvl4pPr marL="1543229" indent="0">
              <a:buNone/>
              <a:defRPr sz="2251"/>
            </a:lvl4pPr>
            <a:lvl5pPr marL="2057638" indent="0">
              <a:buNone/>
              <a:defRPr sz="2251"/>
            </a:lvl5pPr>
            <a:lvl6pPr marL="2572048" indent="0">
              <a:buNone/>
              <a:defRPr sz="2251"/>
            </a:lvl6pPr>
            <a:lvl7pPr marL="3086457" indent="0">
              <a:buNone/>
              <a:defRPr sz="2251"/>
            </a:lvl7pPr>
            <a:lvl8pPr marL="3600868" indent="0">
              <a:buNone/>
              <a:defRPr sz="2251"/>
            </a:lvl8pPr>
            <a:lvl9pPr marL="4115276" indent="0">
              <a:buNone/>
              <a:defRPr sz="225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0" y="3086577"/>
            <a:ext cx="3318338" cy="5718264"/>
          </a:xfrm>
        </p:spPr>
        <p:txBody>
          <a:bodyPr/>
          <a:lstStyle>
            <a:lvl1pPr marL="0" indent="0">
              <a:buNone/>
              <a:defRPr sz="1801"/>
            </a:lvl1pPr>
            <a:lvl2pPr marL="514410" indent="0">
              <a:buNone/>
              <a:defRPr sz="1575"/>
            </a:lvl2pPr>
            <a:lvl3pPr marL="1028819" indent="0">
              <a:buNone/>
              <a:defRPr sz="1350"/>
            </a:lvl3pPr>
            <a:lvl4pPr marL="1543229" indent="0">
              <a:buNone/>
              <a:defRPr sz="1125"/>
            </a:lvl4pPr>
            <a:lvl5pPr marL="2057638" indent="0">
              <a:buNone/>
              <a:defRPr sz="1125"/>
            </a:lvl5pPr>
            <a:lvl6pPr marL="2572048" indent="0">
              <a:buNone/>
              <a:defRPr sz="1125"/>
            </a:lvl6pPr>
            <a:lvl7pPr marL="3086457" indent="0">
              <a:buNone/>
              <a:defRPr sz="1125"/>
            </a:lvl7pPr>
            <a:lvl8pPr marL="3600868" indent="0">
              <a:buNone/>
              <a:defRPr sz="1125"/>
            </a:lvl8pPr>
            <a:lvl9pPr marL="4115276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2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2" y="547775"/>
            <a:ext cx="8873906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2" y="2738860"/>
            <a:ext cx="8873906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9536000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F1E375-22D8-7C4C-8135-8568B53857DB}" type="datetimeFigureOut">
              <a:rPr lang="de-DE" smtClean="0"/>
              <a:t>07.05.2026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6" y="9536000"/>
            <a:ext cx="3472398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6" y="9536000"/>
            <a:ext cx="2314932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A1E47-31FC-C74F-9E8A-CFF73C99BC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4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819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5" indent="-257205" algn="l" defTabSz="1028819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614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286024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800433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843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254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662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073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482" indent="-257205" algn="l" defTabSz="1028819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10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19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229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638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048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457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868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276" algn="l" defTabSz="1028819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hrift, Text, Symbol, Grafiken enthält.&#10;&#10;Automatisch generierte Beschreibung">
            <a:extLst>
              <a:ext uri="{FF2B5EF4-FFF2-40B4-BE49-F238E27FC236}">
                <a16:creationId xmlns:a16="http://schemas.microsoft.com/office/drawing/2014/main" id="{C6ED502B-DE49-207C-D59F-5990BB10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860" y="293166"/>
            <a:ext cx="1052680" cy="10345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FD6C899-E12E-422C-A03D-D481CEEF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0304631" cy="103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hrift, Text, Symbol, Grafiken enthält.&#10;&#10;Automatisch generierte Beschreibung">
            <a:extLst>
              <a:ext uri="{FF2B5EF4-FFF2-40B4-BE49-F238E27FC236}">
                <a16:creationId xmlns:a16="http://schemas.microsoft.com/office/drawing/2014/main" id="{C6ED502B-DE49-207C-D59F-5990BB10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860" y="293166"/>
            <a:ext cx="1052680" cy="10345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D7878EE-48EC-401F-A5E8-53CE56E4C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6042"/>
            <a:ext cx="10288588" cy="102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6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hrift, Text, Symbol, Grafiken enthält.&#10;&#10;Automatisch generierte Beschreibung">
            <a:extLst>
              <a:ext uri="{FF2B5EF4-FFF2-40B4-BE49-F238E27FC236}">
                <a16:creationId xmlns:a16="http://schemas.microsoft.com/office/drawing/2014/main" id="{C6ED502B-DE49-207C-D59F-5990BB10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860" y="293166"/>
            <a:ext cx="1052680" cy="10345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B293025-9848-4EBE-9474-86C9B11C3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0304631" cy="103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A109853-60A3-2743-8D41-EA547FD43590}" vid="{886E12C1-73B7-B648-AF19-0DBAE8B167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 Media Vorlagen Jetzt Protestieren Part 1</Template>
  <TotalTime>0</TotalTime>
  <Words>3</Words>
  <Application>Microsoft Office PowerPoint</Application>
  <PresentationFormat>Benutzerdefiniert</PresentationFormat>
  <Paragraphs>3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Schilonka, Maxi</dc:creator>
  <cp:lastModifiedBy>Ruhland, Martin</cp:lastModifiedBy>
  <cp:revision>3</cp:revision>
  <dcterms:created xsi:type="dcterms:W3CDTF">2026-05-07T11:58:04Z</dcterms:created>
  <dcterms:modified xsi:type="dcterms:W3CDTF">2026-05-07T13:09:02Z</dcterms:modified>
</cp:coreProperties>
</file>