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9955" r:id="rId5"/>
    <p:sldId id="9956" r:id="rId6"/>
    <p:sldId id="9958" r:id="rId7"/>
    <p:sldId id="9959" r:id="rId8"/>
    <p:sldId id="9967" r:id="rId9"/>
    <p:sldId id="9957" r:id="rId10"/>
    <p:sldId id="9960" r:id="rId11"/>
    <p:sldId id="9961" r:id="rId12"/>
    <p:sldId id="9962" r:id="rId13"/>
    <p:sldId id="9965" r:id="rId14"/>
    <p:sldId id="9963" r:id="rId15"/>
    <p:sldId id="9966" r:id="rId16"/>
    <p:sldId id="9946" r:id="rId1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4" d="100"/>
          <a:sy n="104" d="100"/>
        </p:scale>
        <p:origin x="126"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hyperlink" Target="http://www.dkgev.de/" TargetMode="External"/><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www.dkgev.de/" TargetMode="External"/><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285B49-E684-43D1-A1AC-5688E3C2356F}"/>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557F9D43-4DA2-4351-9D39-22248E99C7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BF6D7800-9117-452A-9545-D16824A99F0A}"/>
              </a:ext>
            </a:extLst>
          </p:cNvPr>
          <p:cNvSpPr>
            <a:spLocks noGrp="1"/>
          </p:cNvSpPr>
          <p:nvPr>
            <p:ph type="dt" sz="half" idx="10"/>
          </p:nvPr>
        </p:nvSpPr>
        <p:spPr/>
        <p:txBody>
          <a:bodyPr/>
          <a:lstStyle/>
          <a:p>
            <a:fld id="{0DEA00F5-2CDC-4BE1-8557-DCFFD19348C0}" type="datetimeFigureOut">
              <a:rPr lang="de-DE" smtClean="0"/>
              <a:t>06.05.2026</a:t>
            </a:fld>
            <a:endParaRPr lang="de-DE"/>
          </a:p>
        </p:txBody>
      </p:sp>
      <p:sp>
        <p:nvSpPr>
          <p:cNvPr id="5" name="Fußzeilenplatzhalter 4">
            <a:extLst>
              <a:ext uri="{FF2B5EF4-FFF2-40B4-BE49-F238E27FC236}">
                <a16:creationId xmlns:a16="http://schemas.microsoft.com/office/drawing/2014/main" id="{13B57A30-7156-4921-8C73-33302F0C913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0D0A0C1-82A7-4CF5-80CF-A127293A4D8A}"/>
              </a:ext>
            </a:extLst>
          </p:cNvPr>
          <p:cNvSpPr>
            <a:spLocks noGrp="1"/>
          </p:cNvSpPr>
          <p:nvPr>
            <p:ph type="sldNum" sz="quarter" idx="12"/>
          </p:nvPr>
        </p:nvSpPr>
        <p:spPr/>
        <p:txBody>
          <a:bodyPr/>
          <a:lstStyle/>
          <a:p>
            <a:fld id="{D72ED130-63F7-450C-8817-8F6E22B57F47}" type="slidenum">
              <a:rPr lang="de-DE" smtClean="0"/>
              <a:t>‹Nr.›</a:t>
            </a:fld>
            <a:endParaRPr lang="de-DE"/>
          </a:p>
        </p:txBody>
      </p:sp>
    </p:spTree>
    <p:extLst>
      <p:ext uri="{BB962C8B-B14F-4D97-AF65-F5344CB8AC3E}">
        <p14:creationId xmlns:p14="http://schemas.microsoft.com/office/powerpoint/2010/main" val="3868737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38112F-39D1-4377-8F33-BC2711890DB5}"/>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56C5766C-B2D5-42AF-8831-0F68E2D80A01}"/>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A67ECB3-1FC6-4A95-8F2D-B66DE72C1DB6}"/>
              </a:ext>
            </a:extLst>
          </p:cNvPr>
          <p:cNvSpPr>
            <a:spLocks noGrp="1"/>
          </p:cNvSpPr>
          <p:nvPr>
            <p:ph type="dt" sz="half" idx="10"/>
          </p:nvPr>
        </p:nvSpPr>
        <p:spPr/>
        <p:txBody>
          <a:bodyPr/>
          <a:lstStyle/>
          <a:p>
            <a:fld id="{0DEA00F5-2CDC-4BE1-8557-DCFFD19348C0}" type="datetimeFigureOut">
              <a:rPr lang="de-DE" smtClean="0"/>
              <a:t>06.05.2026</a:t>
            </a:fld>
            <a:endParaRPr lang="de-DE"/>
          </a:p>
        </p:txBody>
      </p:sp>
      <p:sp>
        <p:nvSpPr>
          <p:cNvPr id="5" name="Fußzeilenplatzhalter 4">
            <a:extLst>
              <a:ext uri="{FF2B5EF4-FFF2-40B4-BE49-F238E27FC236}">
                <a16:creationId xmlns:a16="http://schemas.microsoft.com/office/drawing/2014/main" id="{E18181DA-BD9A-4CC5-B735-EF0429FEACD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CB1D5E4-6868-40FF-90C4-183AD6DD986C}"/>
              </a:ext>
            </a:extLst>
          </p:cNvPr>
          <p:cNvSpPr>
            <a:spLocks noGrp="1"/>
          </p:cNvSpPr>
          <p:nvPr>
            <p:ph type="sldNum" sz="quarter" idx="12"/>
          </p:nvPr>
        </p:nvSpPr>
        <p:spPr/>
        <p:txBody>
          <a:bodyPr/>
          <a:lstStyle/>
          <a:p>
            <a:fld id="{D72ED130-63F7-450C-8817-8F6E22B57F47}" type="slidenum">
              <a:rPr lang="de-DE" smtClean="0"/>
              <a:t>‹Nr.›</a:t>
            </a:fld>
            <a:endParaRPr lang="de-DE"/>
          </a:p>
        </p:txBody>
      </p:sp>
    </p:spTree>
    <p:extLst>
      <p:ext uri="{BB962C8B-B14F-4D97-AF65-F5344CB8AC3E}">
        <p14:creationId xmlns:p14="http://schemas.microsoft.com/office/powerpoint/2010/main" val="752701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219C846B-BCBC-4696-A1B8-C06FACE0AC8D}"/>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A4551BA9-E6BD-4DAB-8A86-5E6F7F6F7A10}"/>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F806187-BDA1-44BA-9312-F37E2AEE6F40}"/>
              </a:ext>
            </a:extLst>
          </p:cNvPr>
          <p:cNvSpPr>
            <a:spLocks noGrp="1"/>
          </p:cNvSpPr>
          <p:nvPr>
            <p:ph type="dt" sz="half" idx="10"/>
          </p:nvPr>
        </p:nvSpPr>
        <p:spPr/>
        <p:txBody>
          <a:bodyPr/>
          <a:lstStyle/>
          <a:p>
            <a:fld id="{0DEA00F5-2CDC-4BE1-8557-DCFFD19348C0}" type="datetimeFigureOut">
              <a:rPr lang="de-DE" smtClean="0"/>
              <a:t>06.05.2026</a:t>
            </a:fld>
            <a:endParaRPr lang="de-DE"/>
          </a:p>
        </p:txBody>
      </p:sp>
      <p:sp>
        <p:nvSpPr>
          <p:cNvPr id="5" name="Fußzeilenplatzhalter 4">
            <a:extLst>
              <a:ext uri="{FF2B5EF4-FFF2-40B4-BE49-F238E27FC236}">
                <a16:creationId xmlns:a16="http://schemas.microsoft.com/office/drawing/2014/main" id="{A4BB5DDE-E12A-4871-B045-ADF65479300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0B30B48-616C-4F82-B5F3-6B1D07BFABFD}"/>
              </a:ext>
            </a:extLst>
          </p:cNvPr>
          <p:cNvSpPr>
            <a:spLocks noGrp="1"/>
          </p:cNvSpPr>
          <p:nvPr>
            <p:ph type="sldNum" sz="quarter" idx="12"/>
          </p:nvPr>
        </p:nvSpPr>
        <p:spPr/>
        <p:txBody>
          <a:bodyPr/>
          <a:lstStyle/>
          <a:p>
            <a:fld id="{D72ED130-63F7-450C-8817-8F6E22B57F47}" type="slidenum">
              <a:rPr lang="de-DE" smtClean="0"/>
              <a:t>‹Nr.›</a:t>
            </a:fld>
            <a:endParaRPr lang="de-DE"/>
          </a:p>
        </p:txBody>
      </p:sp>
    </p:spTree>
    <p:extLst>
      <p:ext uri="{BB962C8B-B14F-4D97-AF65-F5344CB8AC3E}">
        <p14:creationId xmlns:p14="http://schemas.microsoft.com/office/powerpoint/2010/main" val="36116408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 black/ white box">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022FCF3-1AAF-4145-B706-CE2D4E476258}"/>
              </a:ext>
            </a:extLst>
          </p:cNvPr>
          <p:cNvSpPr>
            <a:spLocks noGrp="1"/>
          </p:cNvSpPr>
          <p:nvPr>
            <p:ph type="title" hasCustomPrompt="1"/>
          </p:nvPr>
        </p:nvSpPr>
        <p:spPr>
          <a:xfrm>
            <a:off x="1007534" y="3004132"/>
            <a:ext cx="7776633" cy="2686472"/>
          </a:xfrm>
        </p:spPr>
        <p:txBody>
          <a:bodyPr anchor="b">
            <a:noAutofit/>
          </a:bodyPr>
          <a:lstStyle>
            <a:lvl1pPr>
              <a:defRPr sz="4800"/>
            </a:lvl1pPr>
          </a:lstStyle>
          <a:p>
            <a:pPr lvl="0"/>
            <a:r>
              <a:rPr lang="de-DE" noProof="1"/>
              <a:t>Titel, </a:t>
            </a:r>
            <a:br>
              <a:rPr lang="de-DE" noProof="1"/>
            </a:br>
            <a:r>
              <a:rPr lang="de-DE" noProof="1"/>
              <a:t>36pt Calibri-Bold</a:t>
            </a:r>
          </a:p>
        </p:txBody>
      </p:sp>
      <p:sp>
        <p:nvSpPr>
          <p:cNvPr id="16" name="Textplatzhalter 15">
            <a:extLst>
              <a:ext uri="{FF2B5EF4-FFF2-40B4-BE49-F238E27FC236}">
                <a16:creationId xmlns:a16="http://schemas.microsoft.com/office/drawing/2014/main" id="{39E3208D-6C1B-F648-91BF-B4298AA5CD72}"/>
              </a:ext>
            </a:extLst>
          </p:cNvPr>
          <p:cNvSpPr>
            <a:spLocks noGrp="1"/>
          </p:cNvSpPr>
          <p:nvPr>
            <p:ph type="body" sz="quarter" idx="10" hasCustomPrompt="1"/>
          </p:nvPr>
        </p:nvSpPr>
        <p:spPr>
          <a:xfrm>
            <a:off x="1007534" y="5877784"/>
            <a:ext cx="7776633" cy="432000"/>
          </a:xfrm>
          <a:prstGeom prst="rect">
            <a:avLst/>
          </a:prstGeom>
        </p:spPr>
        <p:txBody>
          <a:bodyPr/>
          <a:lstStyle>
            <a:lvl1pPr>
              <a:defRPr sz="1400"/>
            </a:lvl1pPr>
          </a:lstStyle>
          <a:p>
            <a:pPr lvl="0"/>
            <a:r>
              <a:rPr lang="de-DE" dirty="0"/>
              <a:t>Ort, Datum </a:t>
            </a:r>
            <a:r>
              <a:rPr lang="de-DE" dirty="0" err="1"/>
              <a:t>mm.dd.yyyy</a:t>
            </a:r>
            <a:r>
              <a:rPr lang="de-DE" dirty="0"/>
              <a:t> | </a:t>
            </a:r>
            <a:r>
              <a:rPr lang="de-DE" dirty="0" err="1"/>
              <a:t>Author</a:t>
            </a:r>
            <a:r>
              <a:rPr lang="de-DE" dirty="0"/>
              <a:t> | Zusätzliche Informationen</a:t>
            </a:r>
            <a:br>
              <a:rPr lang="de-DE" dirty="0"/>
            </a:br>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a:t>
            </a:r>
          </a:p>
        </p:txBody>
      </p:sp>
      <p:pic>
        <p:nvPicPr>
          <p:cNvPr id="9" name="Picture 2">
            <a:extLst>
              <a:ext uri="{FF2B5EF4-FFF2-40B4-BE49-F238E27FC236}">
                <a16:creationId xmlns:a16="http://schemas.microsoft.com/office/drawing/2014/main" id="{5390A117-B470-464D-80A2-7691AED7683E}"/>
              </a:ext>
            </a:extLst>
          </p:cNvPr>
          <p:cNvPicPr>
            <a:picLocks noChangeAspect="1" noChangeArrowheads="1"/>
          </p:cNvPicPr>
          <p:nvPr userDrawn="1"/>
        </p:nvPicPr>
        <p:blipFill>
          <a:blip r:embed="rId2" cstate="hqprint">
            <a:extLst>
              <a:ext uri="{28A0092B-C50C-407E-A947-70E740481C1C}">
                <a14:useLocalDpi xmlns:a14="http://schemas.microsoft.com/office/drawing/2010/main"/>
              </a:ext>
            </a:extLst>
          </a:blip>
          <a:srcRect/>
          <a:stretch>
            <a:fillRect/>
          </a:stretch>
        </p:blipFill>
        <p:spPr bwMode="auto">
          <a:xfrm>
            <a:off x="9100500" y="247147"/>
            <a:ext cx="2852317" cy="1069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3515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Title - black/ white box">
    <p:bg>
      <p:bgPr>
        <a:gradFill>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el 3">
            <a:extLst>
              <a:ext uri="{FF2B5EF4-FFF2-40B4-BE49-F238E27FC236}">
                <a16:creationId xmlns:a16="http://schemas.microsoft.com/office/drawing/2014/main" id="{B28021C0-0F65-2248-89E5-1D76018157FB}"/>
              </a:ext>
            </a:extLst>
          </p:cNvPr>
          <p:cNvSpPr>
            <a:spLocks noGrp="1"/>
          </p:cNvSpPr>
          <p:nvPr>
            <p:ph type="title" hasCustomPrompt="1"/>
          </p:nvPr>
        </p:nvSpPr>
        <p:spPr>
          <a:xfrm>
            <a:off x="1007534" y="3004132"/>
            <a:ext cx="7776633" cy="2686472"/>
          </a:xfrm>
        </p:spPr>
        <p:txBody>
          <a:bodyPr anchor="b">
            <a:noAutofit/>
          </a:bodyPr>
          <a:lstStyle>
            <a:lvl1pPr>
              <a:defRPr sz="4800">
                <a:solidFill>
                  <a:schemeClr val="bg1"/>
                </a:solidFill>
              </a:defRPr>
            </a:lvl1pPr>
          </a:lstStyle>
          <a:p>
            <a:pPr lvl="0"/>
            <a:r>
              <a:rPr lang="de-DE" noProof="1"/>
              <a:t>Titel, </a:t>
            </a:r>
            <a:br>
              <a:rPr lang="de-DE" noProof="1"/>
            </a:br>
            <a:r>
              <a:rPr lang="de-DE" noProof="1"/>
              <a:t>36pt Calibri-Bold</a:t>
            </a:r>
          </a:p>
        </p:txBody>
      </p:sp>
      <p:sp>
        <p:nvSpPr>
          <p:cNvPr id="10" name="Textplatzhalter 15">
            <a:extLst>
              <a:ext uri="{FF2B5EF4-FFF2-40B4-BE49-F238E27FC236}">
                <a16:creationId xmlns:a16="http://schemas.microsoft.com/office/drawing/2014/main" id="{C08578B3-FC32-144E-8A78-3E71284086C7}"/>
              </a:ext>
            </a:extLst>
          </p:cNvPr>
          <p:cNvSpPr>
            <a:spLocks noGrp="1"/>
          </p:cNvSpPr>
          <p:nvPr>
            <p:ph type="body" sz="quarter" idx="10" hasCustomPrompt="1"/>
          </p:nvPr>
        </p:nvSpPr>
        <p:spPr>
          <a:xfrm>
            <a:off x="1007534" y="5877784"/>
            <a:ext cx="7776633" cy="432000"/>
          </a:xfrm>
          <a:prstGeom prst="rect">
            <a:avLst/>
          </a:prstGeom>
        </p:spPr>
        <p:txBody>
          <a:bodyPr/>
          <a:lstStyle>
            <a:lvl1pPr>
              <a:defRPr sz="1400">
                <a:solidFill>
                  <a:schemeClr val="bg1"/>
                </a:solidFill>
              </a:defRPr>
            </a:lvl1pPr>
          </a:lstStyle>
          <a:p>
            <a:pPr lvl="0"/>
            <a:r>
              <a:rPr lang="de-DE" dirty="0"/>
              <a:t>Ort, Datum </a:t>
            </a:r>
            <a:r>
              <a:rPr lang="de-DE" dirty="0" err="1"/>
              <a:t>mm.dd.yyyy</a:t>
            </a:r>
            <a:r>
              <a:rPr lang="de-DE" dirty="0"/>
              <a:t> | </a:t>
            </a:r>
            <a:r>
              <a:rPr lang="de-DE" dirty="0" err="1"/>
              <a:t>Author</a:t>
            </a:r>
            <a:r>
              <a:rPr lang="de-DE" dirty="0"/>
              <a:t> | Zusätzliche Informationen</a:t>
            </a:r>
            <a:br>
              <a:rPr lang="de-DE" dirty="0"/>
            </a:br>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a:t>
            </a:r>
          </a:p>
        </p:txBody>
      </p:sp>
      <p:pic>
        <p:nvPicPr>
          <p:cNvPr id="12" name="Picture 2">
            <a:extLst>
              <a:ext uri="{FF2B5EF4-FFF2-40B4-BE49-F238E27FC236}">
                <a16:creationId xmlns:a16="http://schemas.microsoft.com/office/drawing/2014/main" id="{4332FD50-AD0D-364F-AB73-01EDD004C37E}"/>
              </a:ext>
            </a:extLst>
          </p:cNvPr>
          <p:cNvPicPr>
            <a:picLocks noChangeAspect="1" noChangeArrowheads="1"/>
          </p:cNvPicPr>
          <p:nvPr userDrawn="1"/>
        </p:nvPicPr>
        <p:blipFill>
          <a:blip r:embed="rId2" cstate="hq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9100500" y="240685"/>
            <a:ext cx="2852317" cy="1069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085839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Picture - 100">
    <p:spTree>
      <p:nvGrpSpPr>
        <p:cNvPr id="1" name=""/>
        <p:cNvGrpSpPr/>
        <p:nvPr/>
      </p:nvGrpSpPr>
      <p:grpSpPr>
        <a:xfrm>
          <a:off x="0" y="0"/>
          <a:ext cx="0" cy="0"/>
          <a:chOff x="0" y="0"/>
          <a:chExt cx="0" cy="0"/>
        </a:xfrm>
      </p:grpSpPr>
      <p:sp>
        <p:nvSpPr>
          <p:cNvPr id="6" name="Bildplatzhalter 2">
            <a:extLst>
              <a:ext uri="{FF2B5EF4-FFF2-40B4-BE49-F238E27FC236}">
                <a16:creationId xmlns:a16="http://schemas.microsoft.com/office/drawing/2014/main" id="{D6B92CE5-A277-334B-8937-C6C41BB7EAA6}"/>
              </a:ext>
            </a:extLst>
          </p:cNvPr>
          <p:cNvSpPr>
            <a:spLocks noGrp="1"/>
          </p:cNvSpPr>
          <p:nvPr>
            <p:ph type="pic" sz="quarter" idx="11" hasCustomPrompt="1"/>
          </p:nvPr>
        </p:nvSpPr>
        <p:spPr>
          <a:xfrm>
            <a:off x="0" y="0"/>
            <a:ext cx="12192000" cy="6858000"/>
          </a:xfrm>
          <a:prstGeom prst="rect">
            <a:avLst/>
          </a:prstGeom>
          <a:pattFill prst="wdDnDiag">
            <a:fgClr>
              <a:schemeClr val="accent4"/>
            </a:fgClr>
            <a:bgClr>
              <a:schemeClr val="accent3"/>
            </a:bgClr>
          </a:pattFill>
        </p:spPr>
        <p:txBody>
          <a:bodyPr vert="horz" lIns="0" tIns="0" rIns="0" bIns="0" rtlCol="0" anchor="t">
            <a:normAutofit/>
          </a:bodyPr>
          <a:lstStyle>
            <a:lvl1pPr>
              <a:defRPr lang="de-DE" dirty="0"/>
            </a:lvl1pPr>
          </a:lstStyle>
          <a:p>
            <a:pPr lvl="0" algn="ctr"/>
            <a:r>
              <a:rPr lang="de-DE" dirty="0"/>
              <a:t> </a:t>
            </a:r>
          </a:p>
        </p:txBody>
      </p:sp>
      <p:sp>
        <p:nvSpPr>
          <p:cNvPr id="3" name="Rechteck 2">
            <a:extLst>
              <a:ext uri="{FF2B5EF4-FFF2-40B4-BE49-F238E27FC236}">
                <a16:creationId xmlns:a16="http://schemas.microsoft.com/office/drawing/2014/main" id="{2D784D80-BD53-014B-888C-D2D93A296BFD}"/>
              </a:ext>
            </a:extLst>
          </p:cNvPr>
          <p:cNvSpPr/>
          <p:nvPr userDrawn="1"/>
        </p:nvSpPr>
        <p:spPr>
          <a:xfrm>
            <a:off x="0" y="3429000"/>
            <a:ext cx="12192000" cy="3429000"/>
          </a:xfrm>
          <a:prstGeom prst="rect">
            <a:avLst/>
          </a:prstGeom>
          <a:gradFill flip="none" rotWithShape="1">
            <a:gsLst>
              <a:gs pos="8000">
                <a:schemeClr val="tx1">
                  <a:alpha val="0"/>
                </a:schemeClr>
              </a:gs>
              <a:gs pos="96000">
                <a:schemeClr val="tx1"/>
              </a:gs>
            </a:gsLst>
            <a:lin ang="5400000" scaled="1"/>
            <a:tileRect/>
          </a:gra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600" dirty="0"/>
          </a:p>
        </p:txBody>
      </p:sp>
      <p:sp>
        <p:nvSpPr>
          <p:cNvPr id="9" name="Titel 3">
            <a:extLst>
              <a:ext uri="{FF2B5EF4-FFF2-40B4-BE49-F238E27FC236}">
                <a16:creationId xmlns:a16="http://schemas.microsoft.com/office/drawing/2014/main" id="{3040F990-6C51-1E4C-B824-E127E20C993C}"/>
              </a:ext>
            </a:extLst>
          </p:cNvPr>
          <p:cNvSpPr>
            <a:spLocks noGrp="1"/>
          </p:cNvSpPr>
          <p:nvPr>
            <p:ph type="title" hasCustomPrompt="1"/>
          </p:nvPr>
        </p:nvSpPr>
        <p:spPr>
          <a:xfrm>
            <a:off x="1007534" y="3004132"/>
            <a:ext cx="7776633" cy="2686472"/>
          </a:xfrm>
        </p:spPr>
        <p:txBody>
          <a:bodyPr anchor="b">
            <a:noAutofit/>
          </a:bodyPr>
          <a:lstStyle>
            <a:lvl1pPr>
              <a:defRPr sz="4800">
                <a:solidFill>
                  <a:schemeClr val="bg1"/>
                </a:solidFill>
              </a:defRPr>
            </a:lvl1pPr>
          </a:lstStyle>
          <a:p>
            <a:pPr lvl="0"/>
            <a:r>
              <a:rPr lang="de-DE" noProof="1"/>
              <a:t>Titel, </a:t>
            </a:r>
            <a:br>
              <a:rPr lang="de-DE" noProof="1"/>
            </a:br>
            <a:r>
              <a:rPr lang="de-DE" noProof="1"/>
              <a:t>36pt Calibri-Bold</a:t>
            </a:r>
          </a:p>
        </p:txBody>
      </p:sp>
      <p:sp>
        <p:nvSpPr>
          <p:cNvPr id="10" name="Textplatzhalter 15">
            <a:extLst>
              <a:ext uri="{FF2B5EF4-FFF2-40B4-BE49-F238E27FC236}">
                <a16:creationId xmlns:a16="http://schemas.microsoft.com/office/drawing/2014/main" id="{D97DD628-0DD1-C24B-8010-BA73E42D72DE}"/>
              </a:ext>
            </a:extLst>
          </p:cNvPr>
          <p:cNvSpPr>
            <a:spLocks noGrp="1"/>
          </p:cNvSpPr>
          <p:nvPr>
            <p:ph type="body" sz="quarter" idx="10" hasCustomPrompt="1"/>
          </p:nvPr>
        </p:nvSpPr>
        <p:spPr>
          <a:xfrm>
            <a:off x="1007534" y="5877784"/>
            <a:ext cx="7776633" cy="432000"/>
          </a:xfrm>
          <a:prstGeom prst="rect">
            <a:avLst/>
          </a:prstGeom>
        </p:spPr>
        <p:txBody>
          <a:bodyPr/>
          <a:lstStyle>
            <a:lvl1pPr>
              <a:defRPr sz="1400">
                <a:solidFill>
                  <a:schemeClr val="bg1"/>
                </a:solidFill>
              </a:defRPr>
            </a:lvl1pPr>
          </a:lstStyle>
          <a:p>
            <a:pPr lvl="0"/>
            <a:r>
              <a:rPr lang="de-DE" dirty="0"/>
              <a:t>Ort, Datum </a:t>
            </a:r>
            <a:r>
              <a:rPr lang="de-DE" dirty="0" err="1"/>
              <a:t>mm.dd.yyyy</a:t>
            </a:r>
            <a:r>
              <a:rPr lang="de-DE" dirty="0"/>
              <a:t> | </a:t>
            </a:r>
            <a:r>
              <a:rPr lang="de-DE" dirty="0" err="1"/>
              <a:t>Author</a:t>
            </a:r>
            <a:r>
              <a:rPr lang="de-DE" dirty="0"/>
              <a:t> | Zusätzliche Informationen</a:t>
            </a:r>
            <a:br>
              <a:rPr lang="de-DE" dirty="0"/>
            </a:br>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consectetuer</a:t>
            </a:r>
            <a:r>
              <a:rPr lang="de-DE" dirty="0"/>
              <a:t> </a:t>
            </a:r>
            <a:r>
              <a:rPr lang="de-DE" dirty="0" err="1"/>
              <a:t>adipiscing</a:t>
            </a:r>
            <a:r>
              <a:rPr lang="de-DE" dirty="0"/>
              <a:t> </a:t>
            </a:r>
            <a:r>
              <a:rPr lang="de-DE" dirty="0" err="1"/>
              <a:t>elit</a:t>
            </a:r>
            <a:r>
              <a:rPr lang="de-DE" dirty="0"/>
              <a:t>.</a:t>
            </a:r>
          </a:p>
        </p:txBody>
      </p:sp>
      <p:pic>
        <p:nvPicPr>
          <p:cNvPr id="7" name="Picture 2">
            <a:extLst>
              <a:ext uri="{FF2B5EF4-FFF2-40B4-BE49-F238E27FC236}">
                <a16:creationId xmlns:a16="http://schemas.microsoft.com/office/drawing/2014/main" id="{15E1578F-8173-A44D-9372-84D06248E89E}"/>
              </a:ext>
            </a:extLst>
          </p:cNvPr>
          <p:cNvPicPr>
            <a:picLocks noChangeAspect="1" noChangeArrowheads="1"/>
          </p:cNvPicPr>
          <p:nvPr userDrawn="1"/>
        </p:nvPicPr>
        <p:blipFill>
          <a:blip r:embed="rId2" cstate="hq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9100500" y="240685"/>
            <a:ext cx="2852317" cy="1069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54447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 small + picture">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C2AF8C65-5EE0-594B-907A-31C2E013E3DA}"/>
              </a:ext>
            </a:extLst>
          </p:cNvPr>
          <p:cNvSpPr>
            <a:spLocks noGrp="1"/>
          </p:cNvSpPr>
          <p:nvPr>
            <p:ph type="sldNum" sz="quarter" idx="13"/>
          </p:nvPr>
        </p:nvSpPr>
        <p:spPr/>
        <p:txBody>
          <a:bodyPr/>
          <a:lstStyle>
            <a:lvl1pPr>
              <a:defRPr sz="800" b="0" i="0">
                <a:latin typeface="Calibri Light" panose="020F0302020204030204" pitchFamily="34" charset="0"/>
                <a:cs typeface="Calibri Light" panose="020F0302020204030204" pitchFamily="34" charset="0"/>
              </a:defRPr>
            </a:lvl1pPr>
          </a:lstStyle>
          <a:p>
            <a:fld id="{C201EEB8-6482-40CC-A2C8-0955E4E6251A}" type="slidenum">
              <a:rPr lang="de-DE"/>
              <a:pPr/>
              <a:t>‹Nr.›</a:t>
            </a:fld>
            <a:endParaRPr lang="de-DE" dirty="0"/>
          </a:p>
        </p:txBody>
      </p:sp>
      <p:sp>
        <p:nvSpPr>
          <p:cNvPr id="4" name="Titel 3">
            <a:extLst>
              <a:ext uri="{FF2B5EF4-FFF2-40B4-BE49-F238E27FC236}">
                <a16:creationId xmlns:a16="http://schemas.microsoft.com/office/drawing/2014/main" id="{2022FCF3-1AAF-4145-B706-CE2D4E476258}"/>
              </a:ext>
            </a:extLst>
          </p:cNvPr>
          <p:cNvSpPr>
            <a:spLocks noGrp="1"/>
          </p:cNvSpPr>
          <p:nvPr>
            <p:ph type="title" hasCustomPrompt="1"/>
          </p:nvPr>
        </p:nvSpPr>
        <p:spPr>
          <a:xfrm>
            <a:off x="6096000" y="674664"/>
            <a:ext cx="5344584" cy="928472"/>
          </a:xfrm>
        </p:spPr>
        <p:txBody>
          <a:bodyPr>
            <a:noAutofit/>
          </a:bodyPr>
          <a:lstStyle>
            <a:lvl1pPr marL="0" marR="0" indent="0" algn="l" defTabSz="914377" rtl="0" eaLnBrk="1" fontAlgn="auto" latinLnBrk="0" hangingPunct="1">
              <a:lnSpc>
                <a:spcPct val="90000"/>
              </a:lnSpc>
              <a:spcBef>
                <a:spcPct val="0"/>
              </a:spcBef>
              <a:spcAft>
                <a:spcPts val="0"/>
              </a:spcAft>
              <a:buClrTx/>
              <a:buSzTx/>
              <a:buFontTx/>
              <a:buNone/>
              <a:tabLst/>
              <a:defRPr lang="de-DE" sz="4267" b="1" i="0" smtClean="0">
                <a:effectLst/>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lang="de-DE" noProof="1"/>
              <a:t>Agenda</a:t>
            </a:r>
          </a:p>
        </p:txBody>
      </p:sp>
      <p:sp>
        <p:nvSpPr>
          <p:cNvPr id="9" name="Bildplatzhalter 2">
            <a:extLst>
              <a:ext uri="{FF2B5EF4-FFF2-40B4-BE49-F238E27FC236}">
                <a16:creationId xmlns:a16="http://schemas.microsoft.com/office/drawing/2014/main" id="{BE325584-5979-664B-9192-57EFADD98B72}"/>
              </a:ext>
            </a:extLst>
          </p:cNvPr>
          <p:cNvSpPr>
            <a:spLocks noGrp="1"/>
          </p:cNvSpPr>
          <p:nvPr>
            <p:ph type="pic" sz="quarter" idx="10" hasCustomPrompt="1"/>
          </p:nvPr>
        </p:nvSpPr>
        <p:spPr>
          <a:xfrm>
            <a:off x="241301" y="645584"/>
            <a:ext cx="5201711" cy="5664200"/>
          </a:xfrm>
          <a:prstGeom prst="rect">
            <a:avLst/>
          </a:prstGeom>
          <a:pattFill prst="wdDnDiag">
            <a:fgClr>
              <a:schemeClr val="accent4"/>
            </a:fgClr>
            <a:bgClr>
              <a:schemeClr val="tx2"/>
            </a:bgClr>
          </a:pattFill>
        </p:spPr>
        <p:txBody>
          <a:bodyPr anchor="t"/>
          <a:lstStyle>
            <a:lvl1pPr marL="0" indent="0" algn="ctr">
              <a:buNone/>
              <a:defRPr/>
            </a:lvl1pPr>
          </a:lstStyle>
          <a:p>
            <a:r>
              <a:rPr lang="de-DE" dirty="0"/>
              <a:t> </a:t>
            </a:r>
          </a:p>
        </p:txBody>
      </p:sp>
      <p:sp>
        <p:nvSpPr>
          <p:cNvPr id="7" name="Textplatzhalter 15">
            <a:extLst>
              <a:ext uri="{FF2B5EF4-FFF2-40B4-BE49-F238E27FC236}">
                <a16:creationId xmlns:a16="http://schemas.microsoft.com/office/drawing/2014/main" id="{F9F618EC-AB8F-2642-9B57-FA4ACBD33343}"/>
              </a:ext>
            </a:extLst>
          </p:cNvPr>
          <p:cNvSpPr>
            <a:spLocks noGrp="1"/>
          </p:cNvSpPr>
          <p:nvPr>
            <p:ph type="body" sz="quarter" idx="15" hasCustomPrompt="1"/>
          </p:nvPr>
        </p:nvSpPr>
        <p:spPr>
          <a:xfrm>
            <a:off x="6096000" y="1835151"/>
            <a:ext cx="5344584" cy="4474632"/>
          </a:xfrm>
          <a:prstGeom prst="rect">
            <a:avLst/>
          </a:prstGeom>
        </p:spPr>
        <p:txBody>
          <a:bodyPr anchor="t"/>
          <a:lstStyle>
            <a:lvl1pPr marL="539737" indent="-530212">
              <a:spcBef>
                <a:spcPts val="2400"/>
              </a:spcBef>
              <a:buClr>
                <a:schemeClr val="accent2"/>
              </a:buClr>
              <a:buFont typeface="+mj-lt"/>
              <a:buAutoNum type="arabicPeriod"/>
              <a:tabLst/>
              <a:defRPr sz="2000"/>
            </a:lvl1pPr>
            <a:lvl5pPr marL="457189" indent="-457189">
              <a:spcBef>
                <a:spcPts val="0"/>
              </a:spcBef>
              <a:spcAft>
                <a:spcPts val="2400"/>
              </a:spcAft>
              <a:buFont typeface="+mj-lt"/>
              <a:buAutoNum type="arabicPeriod"/>
              <a:defRPr sz="2000"/>
            </a:lvl5pPr>
          </a:lstStyle>
          <a:p>
            <a:pPr lvl="0"/>
            <a:r>
              <a:rPr lang="de-DE" dirty="0"/>
              <a:t>Agendapunkt</a:t>
            </a:r>
          </a:p>
          <a:p>
            <a:pPr lvl="0"/>
            <a:r>
              <a:rPr lang="de-DE" dirty="0"/>
              <a:t>Agendapunkt </a:t>
            </a:r>
          </a:p>
          <a:p>
            <a:pPr lvl="0"/>
            <a:r>
              <a:rPr lang="de-DE" dirty="0"/>
              <a:t>Agendapunkt </a:t>
            </a:r>
          </a:p>
          <a:p>
            <a:pPr lvl="0"/>
            <a:r>
              <a:rPr lang="de-DE" dirty="0"/>
              <a:t>Agendapunkt </a:t>
            </a:r>
          </a:p>
          <a:p>
            <a:pPr lvl="0"/>
            <a:r>
              <a:rPr lang="de-DE" dirty="0"/>
              <a:t>Agendapunkt </a:t>
            </a:r>
          </a:p>
          <a:p>
            <a:pPr lvl="0"/>
            <a:r>
              <a:rPr lang="de-DE" dirty="0"/>
              <a:t>Agendapunkt</a:t>
            </a:r>
          </a:p>
        </p:txBody>
      </p:sp>
    </p:spTree>
    <p:extLst>
      <p:ext uri="{BB962C8B-B14F-4D97-AF65-F5344CB8AC3E}">
        <p14:creationId xmlns:p14="http://schemas.microsoft.com/office/powerpoint/2010/main" val="57307819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 big + picture">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C2AF8C65-5EE0-594B-907A-31C2E013E3DA}"/>
              </a:ext>
            </a:extLst>
          </p:cNvPr>
          <p:cNvSpPr>
            <a:spLocks noGrp="1"/>
          </p:cNvSpPr>
          <p:nvPr>
            <p:ph type="sldNum" sz="quarter" idx="13"/>
          </p:nvPr>
        </p:nvSpPr>
        <p:spPr/>
        <p:txBody>
          <a:bodyPr vert="horz" lIns="0" tIns="0" rIns="0" bIns="0" rtlCol="0" anchor="b"/>
          <a:lstStyle>
            <a:lvl1pPr>
              <a:defRPr lang="de-DE"/>
            </a:lvl1pPr>
          </a:lstStyle>
          <a:p>
            <a:fld id="{C201EEB8-6482-40CC-A2C8-0955E4E6251A}" type="slidenum">
              <a:rPr lang="de-DE"/>
              <a:pPr/>
              <a:t>‹Nr.›</a:t>
            </a:fld>
            <a:endParaRPr lang="de-DE" dirty="0"/>
          </a:p>
        </p:txBody>
      </p:sp>
      <p:sp>
        <p:nvSpPr>
          <p:cNvPr id="4" name="Titel 3">
            <a:extLst>
              <a:ext uri="{FF2B5EF4-FFF2-40B4-BE49-F238E27FC236}">
                <a16:creationId xmlns:a16="http://schemas.microsoft.com/office/drawing/2014/main" id="{2022FCF3-1AAF-4145-B706-CE2D4E476258}"/>
              </a:ext>
            </a:extLst>
          </p:cNvPr>
          <p:cNvSpPr>
            <a:spLocks noGrp="1"/>
          </p:cNvSpPr>
          <p:nvPr>
            <p:ph type="title" hasCustomPrompt="1"/>
          </p:nvPr>
        </p:nvSpPr>
        <p:spPr>
          <a:xfrm>
            <a:off x="644944" y="1020233"/>
            <a:ext cx="4800435" cy="680575"/>
          </a:xfrm>
        </p:spPr>
        <p:txBody>
          <a:bodyPr>
            <a:noAutofit/>
          </a:bodyPr>
          <a:lstStyle>
            <a:lvl1pPr marL="0" marR="0" indent="0" algn="l" defTabSz="914377" rtl="0" eaLnBrk="1" fontAlgn="auto" latinLnBrk="0" hangingPunct="1">
              <a:lnSpc>
                <a:spcPct val="90000"/>
              </a:lnSpc>
              <a:spcBef>
                <a:spcPct val="0"/>
              </a:spcBef>
              <a:spcAft>
                <a:spcPts val="0"/>
              </a:spcAft>
              <a:buClrTx/>
              <a:buSzTx/>
              <a:buFontTx/>
              <a:buNone/>
              <a:tabLst/>
              <a:defRPr lang="de-DE" sz="4267" b="1" i="0" smtClean="0">
                <a:effectLst/>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lang="de-DE" noProof="1"/>
              <a:t>Agenda/Liste</a:t>
            </a:r>
          </a:p>
        </p:txBody>
      </p:sp>
      <p:sp>
        <p:nvSpPr>
          <p:cNvPr id="9" name="Textplatzhalter 15">
            <a:extLst>
              <a:ext uri="{FF2B5EF4-FFF2-40B4-BE49-F238E27FC236}">
                <a16:creationId xmlns:a16="http://schemas.microsoft.com/office/drawing/2014/main" id="{5C55D021-4881-FF43-B39D-18685B174366}"/>
              </a:ext>
            </a:extLst>
          </p:cNvPr>
          <p:cNvSpPr>
            <a:spLocks noGrp="1"/>
          </p:cNvSpPr>
          <p:nvPr>
            <p:ph type="body" sz="quarter" idx="16" hasCustomPrompt="1"/>
          </p:nvPr>
        </p:nvSpPr>
        <p:spPr>
          <a:xfrm>
            <a:off x="644944" y="1835150"/>
            <a:ext cx="6832600" cy="4002617"/>
          </a:xfrm>
          <a:prstGeom prst="rect">
            <a:avLst/>
          </a:prstGeom>
        </p:spPr>
        <p:txBody>
          <a:bodyPr anchor="t">
            <a:normAutofit/>
          </a:bodyPr>
          <a:lstStyle>
            <a:lvl1pPr marL="539737" indent="-530212">
              <a:spcBef>
                <a:spcPts val="2400"/>
              </a:spcBef>
              <a:buClr>
                <a:schemeClr val="accent2"/>
              </a:buClr>
              <a:buFont typeface="+mj-lt"/>
              <a:buAutoNum type="arabicPeriod"/>
              <a:tabLst/>
              <a:defRPr sz="2000"/>
            </a:lvl1pPr>
            <a:lvl5pPr marL="457189" indent="-457189">
              <a:spcBef>
                <a:spcPts val="0"/>
              </a:spcBef>
              <a:spcAft>
                <a:spcPts val="2400"/>
              </a:spcAft>
              <a:buFont typeface="+mj-lt"/>
              <a:buAutoNum type="arabicPeriod"/>
              <a:defRPr sz="2000"/>
            </a:lvl5pPr>
          </a:lstStyle>
          <a:p>
            <a:pPr lvl="0"/>
            <a:r>
              <a:rPr lang="de-DE" dirty="0"/>
              <a:t>Agendapunkt</a:t>
            </a:r>
          </a:p>
          <a:p>
            <a:pPr lvl="0"/>
            <a:r>
              <a:rPr lang="de-DE" dirty="0"/>
              <a:t>Agendapunkt </a:t>
            </a:r>
          </a:p>
          <a:p>
            <a:pPr lvl="0"/>
            <a:r>
              <a:rPr lang="de-DE" dirty="0"/>
              <a:t>Agendapunkt </a:t>
            </a:r>
          </a:p>
          <a:p>
            <a:pPr lvl="0"/>
            <a:r>
              <a:rPr lang="de-DE" dirty="0"/>
              <a:t>Agendapunkt </a:t>
            </a:r>
          </a:p>
          <a:p>
            <a:pPr lvl="0"/>
            <a:r>
              <a:rPr lang="de-DE" dirty="0"/>
              <a:t>Agendapunkt </a:t>
            </a:r>
          </a:p>
          <a:p>
            <a:pPr lvl="0"/>
            <a:r>
              <a:rPr lang="de-DE" dirty="0"/>
              <a:t>Agendapunkt</a:t>
            </a:r>
          </a:p>
        </p:txBody>
      </p:sp>
    </p:spTree>
    <p:extLst>
      <p:ext uri="{BB962C8B-B14F-4D97-AF65-F5344CB8AC3E}">
        <p14:creationId xmlns:p14="http://schemas.microsoft.com/office/powerpoint/2010/main" val="64970643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line - white">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C2AF8C65-5EE0-594B-907A-31C2E013E3DA}"/>
              </a:ext>
            </a:extLst>
          </p:cNvPr>
          <p:cNvSpPr>
            <a:spLocks noGrp="1"/>
          </p:cNvSpPr>
          <p:nvPr>
            <p:ph type="sldNum" sz="quarter" idx="13"/>
          </p:nvPr>
        </p:nvSpPr>
        <p:spPr/>
        <p:txBody>
          <a:bodyPr vert="horz" lIns="0" tIns="0" rIns="0" bIns="0" rtlCol="0" anchor="b"/>
          <a:lstStyle>
            <a:lvl1pPr>
              <a:defRPr lang="de-DE"/>
            </a:lvl1pPr>
          </a:lstStyle>
          <a:p>
            <a:fld id="{C201EEB8-6482-40CC-A2C8-0955E4E6251A}" type="slidenum">
              <a:rPr lang="de-DE"/>
              <a:pPr/>
              <a:t>‹Nr.›</a:t>
            </a:fld>
            <a:endParaRPr lang="de-DE" dirty="0"/>
          </a:p>
        </p:txBody>
      </p:sp>
    </p:spTree>
    <p:extLst>
      <p:ext uri="{BB962C8B-B14F-4D97-AF65-F5344CB8AC3E}">
        <p14:creationId xmlns:p14="http://schemas.microsoft.com/office/powerpoint/2010/main" val="5485791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714D8BF2-3488-BC40-8C7B-56E3B9959B66}"/>
              </a:ext>
            </a:extLst>
          </p:cNvPr>
          <p:cNvSpPr>
            <a:spLocks noGrp="1"/>
          </p:cNvSpPr>
          <p:nvPr>
            <p:ph type="sldNum" sz="quarter" idx="10"/>
          </p:nvPr>
        </p:nvSpPr>
        <p:spPr/>
        <p:txBody>
          <a:bodyPr vert="horz" lIns="0" tIns="0" rIns="0" bIns="0" rtlCol="0" anchor="b"/>
          <a:lstStyle>
            <a:lvl1pPr>
              <a:defRPr lang="de-DE"/>
            </a:lvl1pPr>
          </a:lstStyle>
          <a:p>
            <a:fld id="{C201EEB8-6482-40CC-A2C8-0955E4E6251A}" type="slidenum">
              <a:rPr lang="de-DE"/>
              <a:pPr/>
              <a:t>‹Nr.›</a:t>
            </a:fld>
            <a:endParaRPr lang="de-DE" dirty="0"/>
          </a:p>
        </p:txBody>
      </p:sp>
      <p:sp>
        <p:nvSpPr>
          <p:cNvPr id="6" name="Titel 5">
            <a:extLst>
              <a:ext uri="{FF2B5EF4-FFF2-40B4-BE49-F238E27FC236}">
                <a16:creationId xmlns:a16="http://schemas.microsoft.com/office/drawing/2014/main" id="{D135BA6A-8878-F443-99B4-CCD279DB63F2}"/>
              </a:ext>
            </a:extLst>
          </p:cNvPr>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151998184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Headline - white">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C2AF8C65-5EE0-594B-907A-31C2E013E3DA}"/>
              </a:ext>
            </a:extLst>
          </p:cNvPr>
          <p:cNvSpPr>
            <a:spLocks noGrp="1"/>
          </p:cNvSpPr>
          <p:nvPr>
            <p:ph type="sldNum" sz="quarter" idx="13"/>
          </p:nvPr>
        </p:nvSpPr>
        <p:spPr/>
        <p:txBody>
          <a:bodyPr vert="horz" lIns="0" tIns="0" rIns="0" bIns="0" rtlCol="0" anchor="b"/>
          <a:lstStyle>
            <a:lvl1pPr>
              <a:defRPr lang="de-DE"/>
            </a:lvl1pPr>
          </a:lstStyle>
          <a:p>
            <a:fld id="{C201EEB8-6482-40CC-A2C8-0955E4E6251A}" type="slidenum">
              <a:rPr lang="de-DE"/>
              <a:pPr/>
              <a:t>‹Nr.›</a:t>
            </a:fld>
            <a:endParaRPr lang="de-DE" dirty="0"/>
          </a:p>
        </p:txBody>
      </p:sp>
      <p:sp>
        <p:nvSpPr>
          <p:cNvPr id="11" name="Inhaltsplatzhalter 9">
            <a:extLst>
              <a:ext uri="{FF2B5EF4-FFF2-40B4-BE49-F238E27FC236}">
                <a16:creationId xmlns:a16="http://schemas.microsoft.com/office/drawing/2014/main" id="{265B2FE3-A0D5-5B4B-AEB0-111A709EE229}"/>
              </a:ext>
            </a:extLst>
          </p:cNvPr>
          <p:cNvSpPr>
            <a:spLocks noGrp="1"/>
          </p:cNvSpPr>
          <p:nvPr>
            <p:ph sz="quarter" idx="15"/>
          </p:nvPr>
        </p:nvSpPr>
        <p:spPr>
          <a:xfrm>
            <a:off x="623598" y="1386418"/>
            <a:ext cx="9327783" cy="472016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3" name="Titel 2">
            <a:extLst>
              <a:ext uri="{FF2B5EF4-FFF2-40B4-BE49-F238E27FC236}">
                <a16:creationId xmlns:a16="http://schemas.microsoft.com/office/drawing/2014/main" id="{AE4167C3-B02D-1447-A958-CBEAAA7CC8D9}"/>
              </a:ext>
            </a:extLst>
          </p:cNvPr>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192310802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4819E0-04CD-47E8-BCDB-4DA1E5B98F5A}"/>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669B21B8-126D-48EF-8D11-B374AD333513}"/>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854DA61-944D-4028-B076-684189601797}"/>
              </a:ext>
            </a:extLst>
          </p:cNvPr>
          <p:cNvSpPr>
            <a:spLocks noGrp="1"/>
          </p:cNvSpPr>
          <p:nvPr>
            <p:ph type="dt" sz="half" idx="10"/>
          </p:nvPr>
        </p:nvSpPr>
        <p:spPr/>
        <p:txBody>
          <a:bodyPr/>
          <a:lstStyle/>
          <a:p>
            <a:fld id="{0DEA00F5-2CDC-4BE1-8557-DCFFD19348C0}" type="datetimeFigureOut">
              <a:rPr lang="de-DE" smtClean="0"/>
              <a:t>06.05.2026</a:t>
            </a:fld>
            <a:endParaRPr lang="de-DE"/>
          </a:p>
        </p:txBody>
      </p:sp>
      <p:sp>
        <p:nvSpPr>
          <p:cNvPr id="5" name="Fußzeilenplatzhalter 4">
            <a:extLst>
              <a:ext uri="{FF2B5EF4-FFF2-40B4-BE49-F238E27FC236}">
                <a16:creationId xmlns:a16="http://schemas.microsoft.com/office/drawing/2014/main" id="{4805BDFE-D5A6-4242-B61C-BFF12757AFD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BBCEBC8-CFF0-4DBB-87CA-827FAE2A3A54}"/>
              </a:ext>
            </a:extLst>
          </p:cNvPr>
          <p:cNvSpPr>
            <a:spLocks noGrp="1"/>
          </p:cNvSpPr>
          <p:nvPr>
            <p:ph type="sldNum" sz="quarter" idx="12"/>
          </p:nvPr>
        </p:nvSpPr>
        <p:spPr/>
        <p:txBody>
          <a:bodyPr/>
          <a:lstStyle/>
          <a:p>
            <a:fld id="{D72ED130-63F7-450C-8817-8F6E22B57F47}" type="slidenum">
              <a:rPr lang="de-DE" smtClean="0"/>
              <a:t>‹Nr.›</a:t>
            </a:fld>
            <a:endParaRPr lang="de-DE"/>
          </a:p>
        </p:txBody>
      </p:sp>
    </p:spTree>
    <p:extLst>
      <p:ext uri="{BB962C8B-B14F-4D97-AF65-F5344CB8AC3E}">
        <p14:creationId xmlns:p14="http://schemas.microsoft.com/office/powerpoint/2010/main" val="15163075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Headline - white">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C2AF8C65-5EE0-594B-907A-31C2E013E3DA}"/>
              </a:ext>
            </a:extLst>
          </p:cNvPr>
          <p:cNvSpPr>
            <a:spLocks noGrp="1"/>
          </p:cNvSpPr>
          <p:nvPr>
            <p:ph type="sldNum" sz="quarter" idx="13"/>
          </p:nvPr>
        </p:nvSpPr>
        <p:spPr/>
        <p:txBody>
          <a:bodyPr vert="horz" lIns="0" tIns="0" rIns="0" bIns="0" rtlCol="0" anchor="b"/>
          <a:lstStyle>
            <a:lvl1pPr>
              <a:defRPr lang="de-DE"/>
            </a:lvl1pPr>
          </a:lstStyle>
          <a:p>
            <a:fld id="{C201EEB8-6482-40CC-A2C8-0955E4E6251A}" type="slidenum">
              <a:rPr lang="de-DE"/>
              <a:pPr/>
              <a:t>‹Nr.›</a:t>
            </a:fld>
            <a:endParaRPr lang="de-DE" dirty="0"/>
          </a:p>
        </p:txBody>
      </p:sp>
      <p:sp>
        <p:nvSpPr>
          <p:cNvPr id="3" name="Titel 2">
            <a:extLst>
              <a:ext uri="{FF2B5EF4-FFF2-40B4-BE49-F238E27FC236}">
                <a16:creationId xmlns:a16="http://schemas.microsoft.com/office/drawing/2014/main" id="{FAB4D67F-CAC2-474F-B797-64D8CD80DF82}"/>
              </a:ext>
            </a:extLst>
          </p:cNvPr>
          <p:cNvSpPr>
            <a:spLocks noGrp="1"/>
          </p:cNvSpPr>
          <p:nvPr>
            <p:ph type="title" hasCustomPrompt="1"/>
          </p:nvPr>
        </p:nvSpPr>
        <p:spPr>
          <a:xfrm>
            <a:off x="624417" y="645583"/>
            <a:ext cx="9504031" cy="1189567"/>
          </a:xfrm>
        </p:spPr>
        <p:txBody>
          <a:bodyPr/>
          <a:lstStyle/>
          <a:p>
            <a:r>
              <a:rPr lang="de-DE"/>
              <a:t>Double headline,</a:t>
            </a:r>
            <a:br>
              <a:rPr lang="de-DE"/>
            </a:br>
            <a:r>
              <a:rPr lang="de-DE"/>
              <a:t>32pt Calibri-Bold</a:t>
            </a:r>
          </a:p>
        </p:txBody>
      </p:sp>
      <p:sp>
        <p:nvSpPr>
          <p:cNvPr id="4" name="Textplatzhalter 3">
            <a:extLst>
              <a:ext uri="{FF2B5EF4-FFF2-40B4-BE49-F238E27FC236}">
                <a16:creationId xmlns:a16="http://schemas.microsoft.com/office/drawing/2014/main" id="{587BEAD8-74A3-224B-8BF7-94D0D9382C02}"/>
              </a:ext>
            </a:extLst>
          </p:cNvPr>
          <p:cNvSpPr>
            <a:spLocks noGrp="1"/>
          </p:cNvSpPr>
          <p:nvPr>
            <p:ph type="body" sz="quarter" idx="14"/>
          </p:nvPr>
        </p:nvSpPr>
        <p:spPr>
          <a:xfrm>
            <a:off x="624417" y="2012607"/>
            <a:ext cx="9504031" cy="409397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44344179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 100">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C2AF8C65-5EE0-594B-907A-31C2E013E3DA}"/>
              </a:ext>
            </a:extLst>
          </p:cNvPr>
          <p:cNvSpPr>
            <a:spLocks noGrp="1"/>
          </p:cNvSpPr>
          <p:nvPr>
            <p:ph type="sldNum" sz="quarter" idx="13"/>
          </p:nvPr>
        </p:nvSpPr>
        <p:spPr/>
        <p:txBody>
          <a:bodyPr vert="horz" lIns="0" tIns="0" rIns="0" bIns="0" rtlCol="0" anchor="b"/>
          <a:lstStyle>
            <a:lvl1pPr>
              <a:defRPr lang="de-DE"/>
            </a:lvl1pPr>
          </a:lstStyle>
          <a:p>
            <a:fld id="{C201EEB8-6482-40CC-A2C8-0955E4E6251A}" type="slidenum">
              <a:rPr lang="de-DE"/>
              <a:pPr/>
              <a:t>‹Nr.›</a:t>
            </a:fld>
            <a:endParaRPr lang="de-DE" dirty="0"/>
          </a:p>
        </p:txBody>
      </p:sp>
      <p:sp>
        <p:nvSpPr>
          <p:cNvPr id="23" name="Textplatzhalter 15">
            <a:extLst>
              <a:ext uri="{FF2B5EF4-FFF2-40B4-BE49-F238E27FC236}">
                <a16:creationId xmlns:a16="http://schemas.microsoft.com/office/drawing/2014/main" id="{747F672E-BDB3-9F4C-B5E6-3F96720992DD}"/>
              </a:ext>
            </a:extLst>
          </p:cNvPr>
          <p:cNvSpPr>
            <a:spLocks noGrp="1"/>
          </p:cNvSpPr>
          <p:nvPr>
            <p:ph type="body" sz="quarter" idx="10" hasCustomPrompt="1"/>
          </p:nvPr>
        </p:nvSpPr>
        <p:spPr>
          <a:xfrm>
            <a:off x="624417" y="1412778"/>
            <a:ext cx="9491705" cy="422373"/>
          </a:xfrm>
          <a:prstGeom prst="rect">
            <a:avLst/>
          </a:prstGeom>
        </p:spPr>
        <p:txBody>
          <a:bodyPr>
            <a:noAutofit/>
          </a:bodyPr>
          <a:lstStyle>
            <a:lvl1pPr>
              <a:lnSpc>
                <a:spcPct val="90000"/>
              </a:lnSpc>
              <a:defRPr sz="2400" b="1" i="0">
                <a:latin typeface="Calibri" panose="020F0502020204030204" pitchFamily="34" charset="0"/>
                <a:cs typeface="Calibri" panose="020F0502020204030204" pitchFamily="34" charset="0"/>
              </a:defRPr>
            </a:lvl1pPr>
            <a:lvl2pPr>
              <a:lnSpc>
                <a:spcPct val="90000"/>
              </a:lnSpc>
              <a:spcBef>
                <a:spcPts val="0"/>
              </a:spcBef>
              <a:spcAft>
                <a:spcPts val="0"/>
              </a:spcAft>
              <a:defRPr sz="2000"/>
            </a:lvl2pPr>
          </a:lstStyle>
          <a:p>
            <a:pPr lvl="0"/>
            <a:r>
              <a:rPr lang="de-DE" noProof="1"/>
              <a:t>Subline S1, 18pt Calibri-Bold</a:t>
            </a:r>
          </a:p>
        </p:txBody>
      </p:sp>
      <p:sp>
        <p:nvSpPr>
          <p:cNvPr id="24" name="Textplatzhalter 15">
            <a:extLst>
              <a:ext uri="{FF2B5EF4-FFF2-40B4-BE49-F238E27FC236}">
                <a16:creationId xmlns:a16="http://schemas.microsoft.com/office/drawing/2014/main" id="{F12443B3-4089-0D4A-ABF9-3514889F54E2}"/>
              </a:ext>
            </a:extLst>
          </p:cNvPr>
          <p:cNvSpPr>
            <a:spLocks noGrp="1"/>
          </p:cNvSpPr>
          <p:nvPr>
            <p:ph type="body" sz="quarter" idx="69" hasCustomPrompt="1"/>
          </p:nvPr>
        </p:nvSpPr>
        <p:spPr>
          <a:xfrm>
            <a:off x="624417" y="1835151"/>
            <a:ext cx="9491703" cy="3677687"/>
          </a:xfrm>
          <a:prstGeom prst="rect">
            <a:avLst/>
          </a:prstGeom>
        </p:spPr>
        <p:txBody>
          <a:bodyPr>
            <a:normAutofit/>
          </a:bodyPr>
          <a:lstStyle>
            <a:lvl1pPr marL="0" marR="0" indent="0" algn="l" defTabSz="914377" rtl="0" eaLnBrk="1" fontAlgn="auto" latinLnBrk="0" hangingPunct="1">
              <a:lnSpc>
                <a:spcPct val="100000"/>
              </a:lnSpc>
              <a:spcBef>
                <a:spcPts val="0"/>
              </a:spcBef>
              <a:spcAft>
                <a:spcPts val="1000"/>
              </a:spcAft>
              <a:buClrTx/>
              <a:buSzTx/>
              <a:buFont typeface="Arial" panose="020B0604020202020204" pitchFamily="34" charset="0"/>
              <a:buNone/>
              <a:tabLst/>
              <a:defRPr sz="1867" b="0" i="0">
                <a:latin typeface="Calibri Light" panose="020F0302020204030204" pitchFamily="34" charset="0"/>
                <a:cs typeface="Calibri Light" panose="020F0302020204030204" pitchFamily="34" charset="0"/>
              </a:defRPr>
            </a:lvl1pPr>
            <a:lvl2pPr>
              <a:spcBef>
                <a:spcPts val="1000"/>
              </a:spcBef>
              <a:spcAft>
                <a:spcPts val="0"/>
              </a:spcAft>
              <a:defRPr sz="1400">
                <a:latin typeface="+mn-lt"/>
              </a:defRPr>
            </a:lvl2pPr>
          </a:lstStyle>
          <a:p>
            <a:pPr lvl="0"/>
            <a:r>
              <a:rPr lang="de-DE" noProof="1"/>
              <a:t>Sehr viel Copy text, 14pt Calibri-Regular. Lorem ipsum dolor sit amet, consectetuer adipiscing elit. Maecenas porttitor congue massa. Fusce posuere, magna sed pulvinar ultricies, purus lectus malesuada libero, sit amet commodo magna eros quis urna. Nunc viverra imperdiet enim. Lorem ipsum dolor sit amet, consectetuer adipiscing elit. Maecenas porttitor congue massa. Fusce lectus posuere. Fusce est. Vivamus a tellus. Lorem ipsum dolor sit amet, consectetuer. </a:t>
            </a:r>
          </a:p>
          <a:p>
            <a:pPr lvl="0"/>
            <a:r>
              <a:rPr lang="de-DE" noProof="1"/>
              <a:t>Fusce posuere, magna sed pulvinar ultricies, purus lectus malesuada libero, sit amet commodo magna eros quis urna. Nunc viverra imperdiet enim. Fusce est. Vivamus a tellus. Pellentesque habitant morbi tristique senectusv et netus et malesuada fames ac turpis egestas. Lorem ipsum dolor sit amet, consectetuer adipiscing elit. Maecenas porttitor congue massa. Fusce lectus posuere. Proin pharetra nonummy pede. Pellentesque habitant morbi tristique senectus et netus et malesuada fames ac turpis egestas. Proin pharetra nonummy pede. Lorem ipsum dolor sit amet, consectetuer adipiscing elit. </a:t>
            </a:r>
          </a:p>
        </p:txBody>
      </p:sp>
      <p:sp>
        <p:nvSpPr>
          <p:cNvPr id="4" name="Titel 3">
            <a:extLst>
              <a:ext uri="{FF2B5EF4-FFF2-40B4-BE49-F238E27FC236}">
                <a16:creationId xmlns:a16="http://schemas.microsoft.com/office/drawing/2014/main" id="{4B7F5392-A021-2448-B269-131A4DFCE41E}"/>
              </a:ext>
            </a:extLst>
          </p:cNvPr>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112320566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ext - 100">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C2AF8C65-5EE0-594B-907A-31C2E013E3DA}"/>
              </a:ext>
            </a:extLst>
          </p:cNvPr>
          <p:cNvSpPr>
            <a:spLocks noGrp="1"/>
          </p:cNvSpPr>
          <p:nvPr>
            <p:ph type="sldNum" sz="quarter" idx="13"/>
          </p:nvPr>
        </p:nvSpPr>
        <p:spPr/>
        <p:txBody>
          <a:bodyPr vert="horz" lIns="0" tIns="0" rIns="0" bIns="0" rtlCol="0" anchor="b"/>
          <a:lstStyle>
            <a:lvl1pPr>
              <a:defRPr lang="de-DE"/>
            </a:lvl1pPr>
          </a:lstStyle>
          <a:p>
            <a:fld id="{C201EEB8-6482-40CC-A2C8-0955E4E6251A}" type="slidenum">
              <a:rPr lang="de-DE"/>
              <a:pPr/>
              <a:t>‹Nr.›</a:t>
            </a:fld>
            <a:endParaRPr lang="de-DE" dirty="0"/>
          </a:p>
        </p:txBody>
      </p:sp>
      <p:sp>
        <p:nvSpPr>
          <p:cNvPr id="4" name="Titel 3">
            <a:extLst>
              <a:ext uri="{FF2B5EF4-FFF2-40B4-BE49-F238E27FC236}">
                <a16:creationId xmlns:a16="http://schemas.microsoft.com/office/drawing/2014/main" id="{2022FCF3-1AAF-4145-B706-CE2D4E476258}"/>
              </a:ext>
            </a:extLst>
          </p:cNvPr>
          <p:cNvSpPr>
            <a:spLocks noGrp="1"/>
          </p:cNvSpPr>
          <p:nvPr>
            <p:ph type="title" hasCustomPrompt="1"/>
          </p:nvPr>
        </p:nvSpPr>
        <p:spPr>
          <a:xfrm>
            <a:off x="624418" y="643200"/>
            <a:ext cx="9491701" cy="1179120"/>
          </a:xfrm>
        </p:spPr>
        <p:txBody>
          <a:bodyPr/>
          <a:lstStyle/>
          <a:p>
            <a:pPr lvl="0"/>
            <a:r>
              <a:rPr lang="de-DE" noProof="1"/>
              <a:t>Double headline,</a:t>
            </a:r>
            <a:br>
              <a:rPr lang="de-DE" noProof="1"/>
            </a:br>
            <a:r>
              <a:rPr lang="de-DE" noProof="1"/>
              <a:t>32pt Calibri-Bold</a:t>
            </a:r>
          </a:p>
        </p:txBody>
      </p:sp>
      <p:sp>
        <p:nvSpPr>
          <p:cNvPr id="23" name="Textplatzhalter 15">
            <a:extLst>
              <a:ext uri="{FF2B5EF4-FFF2-40B4-BE49-F238E27FC236}">
                <a16:creationId xmlns:a16="http://schemas.microsoft.com/office/drawing/2014/main" id="{747F672E-BDB3-9F4C-B5E6-3F96720992DD}"/>
              </a:ext>
            </a:extLst>
          </p:cNvPr>
          <p:cNvSpPr>
            <a:spLocks noGrp="1"/>
          </p:cNvSpPr>
          <p:nvPr>
            <p:ph type="body" sz="quarter" idx="10" hasCustomPrompt="1"/>
          </p:nvPr>
        </p:nvSpPr>
        <p:spPr>
          <a:xfrm>
            <a:off x="624418" y="1981876"/>
            <a:ext cx="9497045" cy="429008"/>
          </a:xfrm>
          <a:prstGeom prst="rect">
            <a:avLst/>
          </a:prstGeom>
        </p:spPr>
        <p:txBody>
          <a:bodyPr>
            <a:noAutofit/>
          </a:bodyPr>
          <a:lstStyle>
            <a:lvl1pPr>
              <a:lnSpc>
                <a:spcPct val="90000"/>
              </a:lnSpc>
              <a:defRPr sz="2400" b="1" i="0">
                <a:latin typeface="Calibri" panose="020F0502020204030204" pitchFamily="34" charset="0"/>
                <a:cs typeface="Calibri" panose="020F0502020204030204" pitchFamily="34" charset="0"/>
              </a:defRPr>
            </a:lvl1pPr>
            <a:lvl2pPr>
              <a:lnSpc>
                <a:spcPct val="90000"/>
              </a:lnSpc>
              <a:spcBef>
                <a:spcPts val="0"/>
              </a:spcBef>
              <a:spcAft>
                <a:spcPts val="0"/>
              </a:spcAft>
              <a:defRPr sz="2000"/>
            </a:lvl2pPr>
          </a:lstStyle>
          <a:p>
            <a:pPr lvl="0"/>
            <a:r>
              <a:rPr lang="de-DE" noProof="1"/>
              <a:t>Subline S1, 18pt Calibri-Bold</a:t>
            </a:r>
          </a:p>
        </p:txBody>
      </p:sp>
      <p:sp>
        <p:nvSpPr>
          <p:cNvPr id="24" name="Textplatzhalter 15">
            <a:extLst>
              <a:ext uri="{FF2B5EF4-FFF2-40B4-BE49-F238E27FC236}">
                <a16:creationId xmlns:a16="http://schemas.microsoft.com/office/drawing/2014/main" id="{F12443B3-4089-0D4A-ABF9-3514889F54E2}"/>
              </a:ext>
            </a:extLst>
          </p:cNvPr>
          <p:cNvSpPr>
            <a:spLocks noGrp="1"/>
          </p:cNvSpPr>
          <p:nvPr>
            <p:ph type="body" sz="quarter" idx="69" hasCustomPrompt="1"/>
          </p:nvPr>
        </p:nvSpPr>
        <p:spPr>
          <a:xfrm>
            <a:off x="624418" y="2410885"/>
            <a:ext cx="9497045" cy="3783519"/>
          </a:xfrm>
          <a:prstGeom prst="rect">
            <a:avLst/>
          </a:prstGeom>
        </p:spPr>
        <p:txBody>
          <a:bodyPr>
            <a:normAutofit/>
          </a:bodyPr>
          <a:lstStyle>
            <a:lvl1pPr marL="0" marR="0" indent="0" algn="l" defTabSz="914377" rtl="0" eaLnBrk="1" fontAlgn="auto" latinLnBrk="0" hangingPunct="1">
              <a:lnSpc>
                <a:spcPct val="100000"/>
              </a:lnSpc>
              <a:spcBef>
                <a:spcPts val="0"/>
              </a:spcBef>
              <a:spcAft>
                <a:spcPts val="1000"/>
              </a:spcAft>
              <a:buClrTx/>
              <a:buSzTx/>
              <a:buFont typeface="Arial" panose="020B0604020202020204" pitchFamily="34" charset="0"/>
              <a:buNone/>
              <a:tabLst/>
              <a:defRPr sz="1867" b="0" i="0">
                <a:latin typeface="Calibri Light" panose="020F0302020204030204" pitchFamily="34" charset="0"/>
                <a:cs typeface="Calibri Light" panose="020F0302020204030204" pitchFamily="34" charset="0"/>
              </a:defRPr>
            </a:lvl1pPr>
            <a:lvl2pPr>
              <a:spcBef>
                <a:spcPts val="1000"/>
              </a:spcBef>
              <a:spcAft>
                <a:spcPts val="0"/>
              </a:spcAft>
              <a:defRPr sz="1400">
                <a:latin typeface="+mn-lt"/>
              </a:defRPr>
            </a:lvl2pPr>
          </a:lstStyle>
          <a:p>
            <a:pPr lvl="0"/>
            <a:r>
              <a:rPr lang="de-DE" noProof="1"/>
              <a:t>Sehr viel Copy text, 14pt Calibri-Regular. Lorem ipsum dolor sit amet, consectetuer adipiscing elit. Maecenas porttitor congue massa. Fusce posuere, magna sed pulvinar ultricies, purus lectus malesuada libero, sit amet commodo magna eros quis urna. Nunc viverra imperdiet enim. Lorem ipsum dolor sit amet, consectetuer adipiscing elit. Maecenas porttitor congue massa. Fusce lectus posuere. Fusce est. Vivamus a tellus. Lorem ipsum dolor sit amet, consectetuer. </a:t>
            </a:r>
          </a:p>
          <a:p>
            <a:pPr lvl="0"/>
            <a:r>
              <a:rPr lang="de-DE" noProof="1"/>
              <a:t>Fusce posuere, magna sed pulvinar ultricies, purus lectus malesuada libero, sit amet commodo magna eros quis urna. Nunc viverra imperdiet enim. Fusce est. Vivamus a tellus. Pellentesque habitant morbi tristique senectusv et netus et malesuada fames ac turpis egestas. Lorem ipsum dolor sit amet, consectetuer adipiscing elit. Maecenas porttitor congue massa. Fusce lectus posuere. Proin pharetra nonummy pede. Pellentesque habitant morbi tristique senectus et netus et malesuada fames ac turpis egestas. Proin pharetra nonummy pede. Lorem ipsum dolor sit amet, consectetuer adipiscing elit. </a:t>
            </a:r>
          </a:p>
        </p:txBody>
      </p:sp>
    </p:spTree>
    <p:extLst>
      <p:ext uri="{BB962C8B-B14F-4D97-AF65-F5344CB8AC3E}">
        <p14:creationId xmlns:p14="http://schemas.microsoft.com/office/powerpoint/2010/main" val="177135390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 50/50">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C2AF8C65-5EE0-594B-907A-31C2E013E3DA}"/>
              </a:ext>
            </a:extLst>
          </p:cNvPr>
          <p:cNvSpPr>
            <a:spLocks noGrp="1"/>
          </p:cNvSpPr>
          <p:nvPr>
            <p:ph type="sldNum" sz="quarter" idx="13"/>
          </p:nvPr>
        </p:nvSpPr>
        <p:spPr/>
        <p:txBody>
          <a:bodyPr vert="horz" lIns="0" tIns="0" rIns="0" bIns="0" rtlCol="0" anchor="b"/>
          <a:lstStyle>
            <a:lvl1pPr>
              <a:defRPr lang="de-DE"/>
            </a:lvl1pPr>
          </a:lstStyle>
          <a:p>
            <a:fld id="{C201EEB8-6482-40CC-A2C8-0955E4E6251A}" type="slidenum">
              <a:rPr lang="de-DE"/>
              <a:pPr/>
              <a:t>‹Nr.›</a:t>
            </a:fld>
            <a:endParaRPr lang="de-DE" dirty="0"/>
          </a:p>
        </p:txBody>
      </p:sp>
      <p:sp>
        <p:nvSpPr>
          <p:cNvPr id="24" name="Textplatzhalter 15">
            <a:extLst>
              <a:ext uri="{FF2B5EF4-FFF2-40B4-BE49-F238E27FC236}">
                <a16:creationId xmlns:a16="http://schemas.microsoft.com/office/drawing/2014/main" id="{F12443B3-4089-0D4A-ABF9-3514889F54E2}"/>
              </a:ext>
            </a:extLst>
          </p:cNvPr>
          <p:cNvSpPr>
            <a:spLocks noGrp="1"/>
          </p:cNvSpPr>
          <p:nvPr>
            <p:ph type="body" sz="quarter" idx="69" hasCustomPrompt="1"/>
          </p:nvPr>
        </p:nvSpPr>
        <p:spPr>
          <a:xfrm>
            <a:off x="625592" y="1835151"/>
            <a:ext cx="4688387" cy="4250835"/>
          </a:xfrm>
          <a:prstGeom prst="rect">
            <a:avLst/>
          </a:prstGeom>
        </p:spPr>
        <p:txBody>
          <a:bodyPr>
            <a:normAutofit/>
          </a:bodyPr>
          <a:lstStyle>
            <a:lvl1pPr>
              <a:spcBef>
                <a:spcPts val="0"/>
              </a:spcBef>
              <a:spcAft>
                <a:spcPts val="1000"/>
              </a:spcAft>
              <a:defRPr sz="1867" b="0" i="0">
                <a:latin typeface="Calibri Light" panose="020F0302020204030204" pitchFamily="34" charset="0"/>
                <a:cs typeface="Calibri Light" panose="020F0302020204030204" pitchFamily="34" charset="0"/>
              </a:defRPr>
            </a:lvl1pPr>
            <a:lvl2pPr>
              <a:spcBef>
                <a:spcPts val="1000"/>
              </a:spcBef>
              <a:spcAft>
                <a:spcPts val="0"/>
              </a:spcAft>
              <a:defRPr sz="1400">
                <a:latin typeface="+mn-lt"/>
              </a:defRPr>
            </a:lvl2pPr>
          </a:lstStyle>
          <a:p>
            <a:pPr lvl="0"/>
            <a:r>
              <a:rPr lang="de-DE" noProof="1"/>
              <a:t>Copy text, 14pt Calibri Regular. Lorem ipsum dolor sit amet, consectetuer adipiscing elit. Maecenas porttitor congue massa. Fusce posuere, magna sed pulvinar ultricies, purus lectus malesuada libero, sit amet commodo magna eros quis urna.</a:t>
            </a:r>
          </a:p>
          <a:p>
            <a:pPr lvl="0"/>
            <a:r>
              <a:rPr lang="de-DE" noProof="1"/>
              <a:t>Nunc viverra imperdiet enim. Fusce est. Vivamus tellus.</a:t>
            </a:r>
          </a:p>
          <a:p>
            <a:pPr lvl="0"/>
            <a:r>
              <a:rPr lang="de-DE" noProof="1"/>
              <a:t>Pellentesque habitant morbi tristique senectus et netus et malesuada fames ac turpis egestas. Proin pharetra nonummy pede. Mauris et orci.</a:t>
            </a:r>
          </a:p>
        </p:txBody>
      </p:sp>
      <p:sp>
        <p:nvSpPr>
          <p:cNvPr id="9" name="Textplatzhalter 15">
            <a:extLst>
              <a:ext uri="{FF2B5EF4-FFF2-40B4-BE49-F238E27FC236}">
                <a16:creationId xmlns:a16="http://schemas.microsoft.com/office/drawing/2014/main" id="{4F9B6C22-0477-9B4F-B9D8-25A0D095444A}"/>
              </a:ext>
            </a:extLst>
          </p:cNvPr>
          <p:cNvSpPr>
            <a:spLocks noGrp="1"/>
          </p:cNvSpPr>
          <p:nvPr>
            <p:ph type="body" sz="quarter" idx="10" hasCustomPrompt="1"/>
          </p:nvPr>
        </p:nvSpPr>
        <p:spPr>
          <a:xfrm>
            <a:off x="625592" y="1412773"/>
            <a:ext cx="4688387" cy="422377"/>
          </a:xfrm>
          <a:prstGeom prst="rect">
            <a:avLst/>
          </a:prstGeom>
        </p:spPr>
        <p:txBody>
          <a:bodyPr vert="horz" lIns="0" tIns="0" rIns="0" bIns="0" rtlCol="0">
            <a:normAutofit/>
          </a:bodyPr>
          <a:lstStyle>
            <a:lvl1pPr>
              <a:defRPr lang="de-DE" sz="2400" b="1" i="0" noProof="1">
                <a:latin typeface="Calibri" panose="020F0502020204030204" pitchFamily="34" charset="0"/>
                <a:cs typeface="Calibri" panose="020F0502020204030204" pitchFamily="34" charset="0"/>
              </a:defRPr>
            </a:lvl1pPr>
          </a:lstStyle>
          <a:p>
            <a:pPr lvl="0">
              <a:lnSpc>
                <a:spcPct val="90000"/>
              </a:lnSpc>
            </a:pPr>
            <a:r>
              <a:rPr lang="de-DE" noProof="1"/>
              <a:t>Subline S1, 18pt Calibri-Bold</a:t>
            </a:r>
          </a:p>
        </p:txBody>
      </p:sp>
      <p:sp>
        <p:nvSpPr>
          <p:cNvPr id="12" name="Textplatzhalter 15">
            <a:extLst>
              <a:ext uri="{FF2B5EF4-FFF2-40B4-BE49-F238E27FC236}">
                <a16:creationId xmlns:a16="http://schemas.microsoft.com/office/drawing/2014/main" id="{101892A9-8CC4-A347-91E9-BFF7FE8CA757}"/>
              </a:ext>
            </a:extLst>
          </p:cNvPr>
          <p:cNvSpPr>
            <a:spLocks noGrp="1"/>
          </p:cNvSpPr>
          <p:nvPr>
            <p:ph type="body" sz="quarter" idx="70" hasCustomPrompt="1"/>
          </p:nvPr>
        </p:nvSpPr>
        <p:spPr>
          <a:xfrm>
            <a:off x="5698021" y="1835152"/>
            <a:ext cx="4968875" cy="4250833"/>
          </a:xfrm>
          <a:prstGeom prst="rect">
            <a:avLst/>
          </a:prstGeom>
        </p:spPr>
        <p:txBody>
          <a:bodyPr>
            <a:normAutofit/>
          </a:bodyPr>
          <a:lstStyle>
            <a:lvl1pPr>
              <a:spcBef>
                <a:spcPts val="0"/>
              </a:spcBef>
              <a:spcAft>
                <a:spcPts val="1000"/>
              </a:spcAft>
              <a:defRPr sz="1867" b="0" i="0">
                <a:latin typeface="Calibri Light" panose="020F0302020204030204" pitchFamily="34" charset="0"/>
                <a:cs typeface="Calibri Light" panose="020F0302020204030204" pitchFamily="34" charset="0"/>
              </a:defRPr>
            </a:lvl1pPr>
            <a:lvl2pPr>
              <a:spcBef>
                <a:spcPts val="1000"/>
              </a:spcBef>
              <a:spcAft>
                <a:spcPts val="0"/>
              </a:spcAft>
              <a:defRPr sz="1400">
                <a:latin typeface="+mn-lt"/>
              </a:defRPr>
            </a:lvl2pPr>
          </a:lstStyle>
          <a:p>
            <a:pPr lvl="0"/>
            <a:r>
              <a:rPr lang="de-DE" noProof="1"/>
              <a:t>Copy text, 14pt Calibri Regular. Lorem ipsum dolor sit amet, consectetuer adipiscing elit. Maecenas porttitor congue massa. Fusce posuere, magna sed pulvinar ultricies, purus lectus malesuada libero, sit amet commodo magna eros quis urna.</a:t>
            </a:r>
          </a:p>
          <a:p>
            <a:pPr lvl="0"/>
            <a:r>
              <a:rPr lang="de-DE" noProof="1"/>
              <a:t>Nunc viverra imperdiet enim. Fusce est. Vivamus tellus.</a:t>
            </a:r>
          </a:p>
          <a:p>
            <a:pPr lvl="0"/>
            <a:r>
              <a:rPr lang="de-DE" noProof="1"/>
              <a:t>Pellentesque habitant morbi tristique senectus et netus et malesuada fames ac turpis egestas. Proin pharetra nonummy pede. Mauris et orci.</a:t>
            </a:r>
          </a:p>
        </p:txBody>
      </p:sp>
      <p:sp>
        <p:nvSpPr>
          <p:cNvPr id="13" name="Textplatzhalter 15">
            <a:extLst>
              <a:ext uri="{FF2B5EF4-FFF2-40B4-BE49-F238E27FC236}">
                <a16:creationId xmlns:a16="http://schemas.microsoft.com/office/drawing/2014/main" id="{1E734293-9BA7-134C-8A44-9B258B59652F}"/>
              </a:ext>
            </a:extLst>
          </p:cNvPr>
          <p:cNvSpPr>
            <a:spLocks noGrp="1"/>
          </p:cNvSpPr>
          <p:nvPr>
            <p:ph type="body" sz="quarter" idx="71" hasCustomPrompt="1"/>
          </p:nvPr>
        </p:nvSpPr>
        <p:spPr>
          <a:xfrm>
            <a:off x="5698021" y="1412775"/>
            <a:ext cx="4968875" cy="422376"/>
          </a:xfrm>
          <a:prstGeom prst="rect">
            <a:avLst/>
          </a:prstGeom>
        </p:spPr>
        <p:txBody>
          <a:bodyPr vert="horz" lIns="0" tIns="0" rIns="0" bIns="0" rtlCol="0">
            <a:noAutofit/>
          </a:bodyPr>
          <a:lstStyle>
            <a:lvl1pPr>
              <a:defRPr lang="de-DE" sz="2400" b="1" i="0" noProof="1">
                <a:latin typeface="Calibri" panose="020F0502020204030204" pitchFamily="34" charset="0"/>
                <a:cs typeface="Calibri" panose="020F0502020204030204" pitchFamily="34" charset="0"/>
              </a:defRPr>
            </a:lvl1pPr>
          </a:lstStyle>
          <a:p>
            <a:pPr lvl="0">
              <a:lnSpc>
                <a:spcPct val="90000"/>
              </a:lnSpc>
            </a:pPr>
            <a:r>
              <a:rPr lang="de-DE" noProof="1"/>
              <a:t>Subline S1, 18pt Calibri-Bold</a:t>
            </a:r>
          </a:p>
        </p:txBody>
      </p:sp>
      <p:sp>
        <p:nvSpPr>
          <p:cNvPr id="4" name="Titel 3">
            <a:extLst>
              <a:ext uri="{FF2B5EF4-FFF2-40B4-BE49-F238E27FC236}">
                <a16:creationId xmlns:a16="http://schemas.microsoft.com/office/drawing/2014/main" id="{AC582831-C3DB-114F-A734-CFD9D6486F57}"/>
              </a:ext>
            </a:extLst>
          </p:cNvPr>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329721925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 50 (II)">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C2AF8C65-5EE0-594B-907A-31C2E013E3DA}"/>
              </a:ext>
            </a:extLst>
          </p:cNvPr>
          <p:cNvSpPr>
            <a:spLocks noGrp="1"/>
          </p:cNvSpPr>
          <p:nvPr>
            <p:ph type="sldNum" sz="quarter" idx="13"/>
          </p:nvPr>
        </p:nvSpPr>
        <p:spPr/>
        <p:txBody>
          <a:bodyPr vert="horz" lIns="0" tIns="0" rIns="0" bIns="0" rtlCol="0" anchor="b"/>
          <a:lstStyle>
            <a:lvl1pPr>
              <a:defRPr lang="de-DE"/>
            </a:lvl1pPr>
          </a:lstStyle>
          <a:p>
            <a:fld id="{C201EEB8-6482-40CC-A2C8-0955E4E6251A}" type="slidenum">
              <a:rPr lang="de-DE"/>
              <a:pPr/>
              <a:t>‹Nr.›</a:t>
            </a:fld>
            <a:endParaRPr lang="de-DE" dirty="0"/>
          </a:p>
        </p:txBody>
      </p:sp>
      <p:sp>
        <p:nvSpPr>
          <p:cNvPr id="4" name="Titel 3">
            <a:extLst>
              <a:ext uri="{FF2B5EF4-FFF2-40B4-BE49-F238E27FC236}">
                <a16:creationId xmlns:a16="http://schemas.microsoft.com/office/drawing/2014/main" id="{2022FCF3-1AAF-4145-B706-CE2D4E476258}"/>
              </a:ext>
            </a:extLst>
          </p:cNvPr>
          <p:cNvSpPr>
            <a:spLocks noGrp="1"/>
          </p:cNvSpPr>
          <p:nvPr>
            <p:ph type="title" hasCustomPrompt="1"/>
          </p:nvPr>
        </p:nvSpPr>
        <p:spPr>
          <a:xfrm>
            <a:off x="624417" y="643200"/>
            <a:ext cx="9471427" cy="1210733"/>
          </a:xfrm>
        </p:spPr>
        <p:txBody>
          <a:bodyPr/>
          <a:lstStyle/>
          <a:p>
            <a:pPr lvl="0"/>
            <a:r>
              <a:rPr lang="de-DE" noProof="1"/>
              <a:t>Double headline, </a:t>
            </a:r>
            <a:br>
              <a:rPr lang="de-DE" noProof="1"/>
            </a:br>
            <a:r>
              <a:rPr lang="de-DE" noProof="1"/>
              <a:t>32pt Calibri-Bold</a:t>
            </a:r>
          </a:p>
        </p:txBody>
      </p:sp>
      <p:sp>
        <p:nvSpPr>
          <p:cNvPr id="20" name="Textplatzhalter 15">
            <a:extLst>
              <a:ext uri="{FF2B5EF4-FFF2-40B4-BE49-F238E27FC236}">
                <a16:creationId xmlns:a16="http://schemas.microsoft.com/office/drawing/2014/main" id="{AFAE8FD0-EB67-064C-BBE2-F8BD31C8E875}"/>
              </a:ext>
            </a:extLst>
          </p:cNvPr>
          <p:cNvSpPr>
            <a:spLocks noGrp="1"/>
          </p:cNvSpPr>
          <p:nvPr>
            <p:ph type="body" sz="quarter" idx="72" hasCustomPrompt="1"/>
          </p:nvPr>
        </p:nvSpPr>
        <p:spPr>
          <a:xfrm>
            <a:off x="624417" y="2432050"/>
            <a:ext cx="4703235" cy="3801535"/>
          </a:xfrm>
          <a:prstGeom prst="rect">
            <a:avLst/>
          </a:prstGeom>
        </p:spPr>
        <p:txBody>
          <a:bodyPr>
            <a:normAutofit/>
          </a:bodyPr>
          <a:lstStyle>
            <a:lvl1pPr>
              <a:spcBef>
                <a:spcPts val="0"/>
              </a:spcBef>
              <a:spcAft>
                <a:spcPts val="1000"/>
              </a:spcAft>
              <a:defRPr sz="1867" b="0" i="0">
                <a:latin typeface="Calibri Light" panose="020F0302020204030204" pitchFamily="34" charset="0"/>
                <a:cs typeface="Calibri Light" panose="020F0302020204030204" pitchFamily="34" charset="0"/>
              </a:defRPr>
            </a:lvl1pPr>
            <a:lvl2pPr>
              <a:spcBef>
                <a:spcPts val="1000"/>
              </a:spcBef>
              <a:spcAft>
                <a:spcPts val="0"/>
              </a:spcAft>
              <a:defRPr sz="1400">
                <a:latin typeface="+mn-lt"/>
              </a:defRPr>
            </a:lvl2pPr>
          </a:lstStyle>
          <a:p>
            <a:pPr lvl="0"/>
            <a:r>
              <a:rPr lang="de-DE" noProof="1"/>
              <a:t>Copy text, 14pt Calibri Light. Lorem ipsum dolor sit amet, consectetuer adipiscing elit. Maecenas porttitor congue massa. Fusce posuere, magna sed pulvinar ultricies, purus lectus malesuada libero, sit amet commodo magna eros quis urna.</a:t>
            </a:r>
          </a:p>
          <a:p>
            <a:pPr lvl="0"/>
            <a:r>
              <a:rPr lang="de-DE" noProof="1"/>
              <a:t>Nunc viverra imperdiet enim. Fusce est. Vivamus tellus.</a:t>
            </a:r>
          </a:p>
          <a:p>
            <a:pPr lvl="0"/>
            <a:r>
              <a:rPr lang="de-DE" noProof="1"/>
              <a:t>Pellentesque habitant morbi tristique senectus et netus et malesuada fames ac turpis egestas. Proin pharetra nonummy pede. Mauris et orci.</a:t>
            </a:r>
          </a:p>
        </p:txBody>
      </p:sp>
      <p:sp>
        <p:nvSpPr>
          <p:cNvPr id="7" name="Textplatzhalter 15">
            <a:extLst>
              <a:ext uri="{FF2B5EF4-FFF2-40B4-BE49-F238E27FC236}">
                <a16:creationId xmlns:a16="http://schemas.microsoft.com/office/drawing/2014/main" id="{6ACAB530-9D00-5D42-8852-9D40EE4F615A}"/>
              </a:ext>
            </a:extLst>
          </p:cNvPr>
          <p:cNvSpPr>
            <a:spLocks noGrp="1"/>
          </p:cNvSpPr>
          <p:nvPr>
            <p:ph type="body" sz="quarter" idx="10" hasCustomPrompt="1"/>
          </p:nvPr>
        </p:nvSpPr>
        <p:spPr>
          <a:xfrm>
            <a:off x="625542" y="1987201"/>
            <a:ext cx="9500228" cy="407841"/>
          </a:xfrm>
          <a:prstGeom prst="rect">
            <a:avLst/>
          </a:prstGeom>
        </p:spPr>
        <p:txBody>
          <a:bodyPr>
            <a:noAutofit/>
          </a:bodyPr>
          <a:lstStyle>
            <a:lvl1pPr>
              <a:lnSpc>
                <a:spcPct val="90000"/>
              </a:lnSpc>
              <a:defRPr sz="2400" b="1" i="0">
                <a:latin typeface="Calibri" panose="020F0502020204030204" pitchFamily="34" charset="0"/>
                <a:cs typeface="Calibri" panose="020F0502020204030204" pitchFamily="34" charset="0"/>
              </a:defRPr>
            </a:lvl1pPr>
            <a:lvl2pPr>
              <a:lnSpc>
                <a:spcPct val="90000"/>
              </a:lnSpc>
              <a:spcBef>
                <a:spcPts val="0"/>
              </a:spcBef>
              <a:spcAft>
                <a:spcPts val="0"/>
              </a:spcAft>
              <a:defRPr sz="2000"/>
            </a:lvl2pPr>
          </a:lstStyle>
          <a:p>
            <a:pPr lvl="0"/>
            <a:r>
              <a:rPr lang="de-DE" noProof="1"/>
              <a:t>Subline S1, 18pt Calibri-Bold</a:t>
            </a:r>
          </a:p>
        </p:txBody>
      </p:sp>
    </p:spTree>
    <p:extLst>
      <p:ext uri="{BB962C8B-B14F-4D97-AF65-F5344CB8AC3E}">
        <p14:creationId xmlns:p14="http://schemas.microsoft.com/office/powerpoint/2010/main" val="324845590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extLst>
    <p:ext uri="{DCECCB84-F9BA-43D5-87BE-67443E8EF086}">
      <p15:sldGuideLst xmlns:p15="http://schemas.microsoft.com/office/powerpoint/2012/main">
        <p15:guide id="1" orient="horz" pos="305">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line L - clean">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C2AF8C65-5EE0-594B-907A-31C2E013E3DA}"/>
              </a:ext>
            </a:extLst>
          </p:cNvPr>
          <p:cNvSpPr>
            <a:spLocks noGrp="1"/>
          </p:cNvSpPr>
          <p:nvPr>
            <p:ph type="sldNum" sz="quarter" idx="13"/>
          </p:nvPr>
        </p:nvSpPr>
        <p:spPr/>
        <p:txBody>
          <a:bodyPr vert="horz" lIns="0" tIns="0" rIns="0" bIns="0" rtlCol="0" anchor="b"/>
          <a:lstStyle>
            <a:lvl1pPr>
              <a:defRPr lang="de-DE"/>
            </a:lvl1pPr>
          </a:lstStyle>
          <a:p>
            <a:fld id="{C201EEB8-6482-40CC-A2C8-0955E4E6251A}" type="slidenum">
              <a:rPr lang="de-DE"/>
              <a:pPr/>
              <a:t>‹Nr.›</a:t>
            </a:fld>
            <a:endParaRPr lang="de-DE" dirty="0"/>
          </a:p>
        </p:txBody>
      </p:sp>
      <p:sp>
        <p:nvSpPr>
          <p:cNvPr id="7" name="Titel 3">
            <a:extLst>
              <a:ext uri="{FF2B5EF4-FFF2-40B4-BE49-F238E27FC236}">
                <a16:creationId xmlns:a16="http://schemas.microsoft.com/office/drawing/2014/main" id="{8448A430-A916-8C4A-BB4A-4D79B8933935}"/>
              </a:ext>
            </a:extLst>
          </p:cNvPr>
          <p:cNvSpPr>
            <a:spLocks noGrp="1"/>
          </p:cNvSpPr>
          <p:nvPr>
            <p:ph type="title" hasCustomPrompt="1"/>
          </p:nvPr>
        </p:nvSpPr>
        <p:spPr>
          <a:xfrm rot="16200000">
            <a:off x="-2328330" y="3213100"/>
            <a:ext cx="5566833" cy="431803"/>
          </a:xfrm>
        </p:spPr>
        <p:txBody>
          <a:bodyPr anchor="ctr">
            <a:normAutofit/>
          </a:bodyPr>
          <a:lstStyle>
            <a:lvl1pPr algn="ctr">
              <a:defRPr sz="2133"/>
            </a:lvl1pPr>
          </a:lstStyle>
          <a:p>
            <a:pPr lvl="0"/>
            <a:r>
              <a:rPr lang="de-DE" noProof="1"/>
              <a:t>Subline S1, 16pt Calibri Bold</a:t>
            </a:r>
          </a:p>
        </p:txBody>
      </p:sp>
    </p:spTree>
    <p:extLst>
      <p:ext uri="{BB962C8B-B14F-4D97-AF65-F5344CB8AC3E}">
        <p14:creationId xmlns:p14="http://schemas.microsoft.com/office/powerpoint/2010/main" val="274596272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eadline L - picture">
    <p:spTree>
      <p:nvGrpSpPr>
        <p:cNvPr id="1" name=""/>
        <p:cNvGrpSpPr/>
        <p:nvPr/>
      </p:nvGrpSpPr>
      <p:grpSpPr>
        <a:xfrm>
          <a:off x="0" y="0"/>
          <a:ext cx="0" cy="0"/>
          <a:chOff x="0" y="0"/>
          <a:chExt cx="0" cy="0"/>
        </a:xfrm>
      </p:grpSpPr>
      <p:sp>
        <p:nvSpPr>
          <p:cNvPr id="7" name="Bildplatzhalter 2">
            <a:extLst>
              <a:ext uri="{FF2B5EF4-FFF2-40B4-BE49-F238E27FC236}">
                <a16:creationId xmlns:a16="http://schemas.microsoft.com/office/drawing/2014/main" id="{5A87C9C9-DE8D-E848-A84E-4891FC38926E}"/>
              </a:ext>
            </a:extLst>
          </p:cNvPr>
          <p:cNvSpPr>
            <a:spLocks noGrp="1"/>
          </p:cNvSpPr>
          <p:nvPr>
            <p:ph type="pic" sz="quarter" idx="10" hasCustomPrompt="1"/>
          </p:nvPr>
        </p:nvSpPr>
        <p:spPr>
          <a:xfrm>
            <a:off x="1214967" y="645584"/>
            <a:ext cx="10737851" cy="5663736"/>
          </a:xfrm>
          <a:prstGeom prst="rect">
            <a:avLst/>
          </a:prstGeom>
          <a:pattFill prst="wdDnDiag">
            <a:fgClr>
              <a:schemeClr val="accent4"/>
            </a:fgClr>
            <a:bgClr>
              <a:schemeClr val="accent3"/>
            </a:bgClr>
          </a:pattFill>
        </p:spPr>
        <p:txBody>
          <a:bodyPr vert="horz" lIns="0" tIns="0" rIns="0" bIns="0" rtlCol="0" anchor="t">
            <a:normAutofit/>
          </a:bodyPr>
          <a:lstStyle>
            <a:lvl1pPr>
              <a:defRPr lang="de-DE" dirty="0"/>
            </a:lvl1pPr>
          </a:lstStyle>
          <a:p>
            <a:pPr lvl="0" algn="ctr"/>
            <a:r>
              <a:rPr lang="de-DE" dirty="0"/>
              <a:t> </a:t>
            </a:r>
          </a:p>
        </p:txBody>
      </p:sp>
      <p:sp>
        <p:nvSpPr>
          <p:cNvPr id="6" name="Foliennummernplatzhalter 5">
            <a:extLst>
              <a:ext uri="{FF2B5EF4-FFF2-40B4-BE49-F238E27FC236}">
                <a16:creationId xmlns:a16="http://schemas.microsoft.com/office/drawing/2014/main" id="{C2AF8C65-5EE0-594B-907A-31C2E013E3DA}"/>
              </a:ext>
            </a:extLst>
          </p:cNvPr>
          <p:cNvSpPr>
            <a:spLocks noGrp="1"/>
          </p:cNvSpPr>
          <p:nvPr>
            <p:ph type="sldNum" sz="quarter" idx="13"/>
          </p:nvPr>
        </p:nvSpPr>
        <p:spPr/>
        <p:txBody>
          <a:bodyPr vert="horz" lIns="0" tIns="0" rIns="0" bIns="0" rtlCol="0" anchor="b"/>
          <a:lstStyle>
            <a:lvl1pPr>
              <a:defRPr lang="de-DE"/>
            </a:lvl1pPr>
          </a:lstStyle>
          <a:p>
            <a:fld id="{C201EEB8-6482-40CC-A2C8-0955E4E6251A}" type="slidenum">
              <a:rPr lang="de-DE"/>
              <a:pPr/>
              <a:t>‹Nr.›</a:t>
            </a:fld>
            <a:endParaRPr lang="de-DE" dirty="0"/>
          </a:p>
        </p:txBody>
      </p:sp>
      <p:sp>
        <p:nvSpPr>
          <p:cNvPr id="10" name="Titel 3">
            <a:extLst>
              <a:ext uri="{FF2B5EF4-FFF2-40B4-BE49-F238E27FC236}">
                <a16:creationId xmlns:a16="http://schemas.microsoft.com/office/drawing/2014/main" id="{250411BE-6460-6C42-973B-6E02DE563CF0}"/>
              </a:ext>
            </a:extLst>
          </p:cNvPr>
          <p:cNvSpPr>
            <a:spLocks noGrp="1"/>
          </p:cNvSpPr>
          <p:nvPr>
            <p:ph type="title" hasCustomPrompt="1"/>
          </p:nvPr>
        </p:nvSpPr>
        <p:spPr>
          <a:xfrm rot="16200000">
            <a:off x="-2328330" y="3213100"/>
            <a:ext cx="5566833" cy="431803"/>
          </a:xfrm>
        </p:spPr>
        <p:txBody>
          <a:bodyPr anchor="ctr">
            <a:normAutofit/>
          </a:bodyPr>
          <a:lstStyle>
            <a:lvl1pPr algn="ctr">
              <a:defRPr sz="2133"/>
            </a:lvl1pPr>
          </a:lstStyle>
          <a:p>
            <a:pPr lvl="0"/>
            <a:r>
              <a:rPr lang="de-DE" noProof="1"/>
              <a:t>Subline S1, 16pt Calibri Bold</a:t>
            </a:r>
          </a:p>
        </p:txBody>
      </p:sp>
    </p:spTree>
    <p:extLst>
      <p:ext uri="{BB962C8B-B14F-4D97-AF65-F5344CB8AC3E}">
        <p14:creationId xmlns:p14="http://schemas.microsoft.com/office/powerpoint/2010/main" val="259870534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 picture 20">
    <p:spTree>
      <p:nvGrpSpPr>
        <p:cNvPr id="1" name=""/>
        <p:cNvGrpSpPr/>
        <p:nvPr/>
      </p:nvGrpSpPr>
      <p:grpSpPr>
        <a:xfrm>
          <a:off x="0" y="0"/>
          <a:ext cx="0" cy="0"/>
          <a:chOff x="0" y="0"/>
          <a:chExt cx="0" cy="0"/>
        </a:xfrm>
      </p:grpSpPr>
      <p:sp>
        <p:nvSpPr>
          <p:cNvPr id="9" name="Bildplatzhalter 2">
            <a:extLst>
              <a:ext uri="{FF2B5EF4-FFF2-40B4-BE49-F238E27FC236}">
                <a16:creationId xmlns:a16="http://schemas.microsoft.com/office/drawing/2014/main" id="{41A4FEBB-0CEB-C04C-9872-4C250ADD45F6}"/>
              </a:ext>
            </a:extLst>
          </p:cNvPr>
          <p:cNvSpPr>
            <a:spLocks noGrp="1"/>
          </p:cNvSpPr>
          <p:nvPr>
            <p:ph type="pic" sz="quarter" idx="70" hasCustomPrompt="1"/>
          </p:nvPr>
        </p:nvSpPr>
        <p:spPr>
          <a:xfrm>
            <a:off x="8128001" y="645584"/>
            <a:ext cx="3824817" cy="5664200"/>
          </a:xfrm>
          <a:prstGeom prst="rect">
            <a:avLst/>
          </a:prstGeom>
          <a:pattFill prst="wdDnDiag">
            <a:fgClr>
              <a:schemeClr val="accent4"/>
            </a:fgClr>
            <a:bgClr>
              <a:schemeClr val="accent3"/>
            </a:bgClr>
          </a:pattFill>
        </p:spPr>
        <p:txBody>
          <a:bodyPr vert="horz" lIns="0" tIns="0" rIns="0" bIns="0" rtlCol="0" anchor="t">
            <a:normAutofit/>
          </a:bodyPr>
          <a:lstStyle>
            <a:lvl1pPr>
              <a:defRPr lang="de-DE" dirty="0"/>
            </a:lvl1pPr>
          </a:lstStyle>
          <a:p>
            <a:pPr lvl="0" algn="ctr"/>
            <a:r>
              <a:rPr lang="de-DE" dirty="0"/>
              <a:t> </a:t>
            </a:r>
          </a:p>
        </p:txBody>
      </p:sp>
      <p:sp>
        <p:nvSpPr>
          <p:cNvPr id="6" name="Foliennummernplatzhalter 5">
            <a:extLst>
              <a:ext uri="{FF2B5EF4-FFF2-40B4-BE49-F238E27FC236}">
                <a16:creationId xmlns:a16="http://schemas.microsoft.com/office/drawing/2014/main" id="{C2AF8C65-5EE0-594B-907A-31C2E013E3DA}"/>
              </a:ext>
            </a:extLst>
          </p:cNvPr>
          <p:cNvSpPr>
            <a:spLocks noGrp="1"/>
          </p:cNvSpPr>
          <p:nvPr>
            <p:ph type="sldNum" sz="quarter" idx="13"/>
          </p:nvPr>
        </p:nvSpPr>
        <p:spPr/>
        <p:txBody>
          <a:bodyPr vert="horz" lIns="0" tIns="0" rIns="0" bIns="0" rtlCol="0" anchor="b"/>
          <a:lstStyle>
            <a:lvl1pPr>
              <a:defRPr lang="de-DE"/>
            </a:lvl1pPr>
          </a:lstStyle>
          <a:p>
            <a:fld id="{C201EEB8-6482-40CC-A2C8-0955E4E6251A}" type="slidenum">
              <a:rPr lang="de-DE"/>
              <a:pPr/>
              <a:t>‹Nr.›</a:t>
            </a:fld>
            <a:endParaRPr lang="de-DE" dirty="0"/>
          </a:p>
        </p:txBody>
      </p:sp>
      <p:sp>
        <p:nvSpPr>
          <p:cNvPr id="4" name="Titel 3">
            <a:extLst>
              <a:ext uri="{FF2B5EF4-FFF2-40B4-BE49-F238E27FC236}">
                <a16:creationId xmlns:a16="http://schemas.microsoft.com/office/drawing/2014/main" id="{2022FCF3-1AAF-4145-B706-CE2D4E476258}"/>
              </a:ext>
            </a:extLst>
          </p:cNvPr>
          <p:cNvSpPr>
            <a:spLocks noGrp="1"/>
          </p:cNvSpPr>
          <p:nvPr>
            <p:ph type="title" hasCustomPrompt="1"/>
          </p:nvPr>
        </p:nvSpPr>
        <p:spPr>
          <a:xfrm>
            <a:off x="624417" y="643200"/>
            <a:ext cx="6494136" cy="961597"/>
          </a:xfrm>
        </p:spPr>
        <p:txBody>
          <a:bodyPr>
            <a:normAutofit/>
          </a:bodyPr>
          <a:lstStyle>
            <a:lvl1pPr>
              <a:defRPr sz="3200"/>
            </a:lvl1pPr>
          </a:lstStyle>
          <a:p>
            <a:pPr lvl="0"/>
            <a:r>
              <a:rPr lang="de-DE" noProof="1"/>
              <a:t>Double headline, </a:t>
            </a:r>
            <a:br>
              <a:rPr lang="de-DE" noProof="1"/>
            </a:br>
            <a:r>
              <a:rPr lang="de-DE" noProof="1"/>
              <a:t>24pt Calibri-Bold</a:t>
            </a:r>
          </a:p>
        </p:txBody>
      </p:sp>
      <p:sp>
        <p:nvSpPr>
          <p:cNvPr id="7" name="Textplatzhalter 15">
            <a:extLst>
              <a:ext uri="{FF2B5EF4-FFF2-40B4-BE49-F238E27FC236}">
                <a16:creationId xmlns:a16="http://schemas.microsoft.com/office/drawing/2014/main" id="{EB8F6A2F-BA34-B04B-89F0-F0EE86184143}"/>
              </a:ext>
            </a:extLst>
          </p:cNvPr>
          <p:cNvSpPr>
            <a:spLocks noGrp="1"/>
          </p:cNvSpPr>
          <p:nvPr>
            <p:ph type="body" sz="quarter" idx="10" hasCustomPrompt="1"/>
          </p:nvPr>
        </p:nvSpPr>
        <p:spPr>
          <a:xfrm>
            <a:off x="624417" y="1835150"/>
            <a:ext cx="6639985" cy="804447"/>
          </a:xfrm>
          <a:prstGeom prst="rect">
            <a:avLst/>
          </a:prstGeom>
        </p:spPr>
        <p:txBody>
          <a:bodyPr vert="horz" lIns="0" tIns="0" rIns="0" bIns="0" rtlCol="0">
            <a:noAutofit/>
          </a:bodyPr>
          <a:lstStyle>
            <a:lvl1pPr>
              <a:defRPr lang="de-DE" sz="2400" b="1" i="0" noProof="1">
                <a:latin typeface="Calibri" panose="020F0502020204030204" pitchFamily="34" charset="0"/>
                <a:cs typeface="Calibri" panose="020F0502020204030204" pitchFamily="34" charset="0"/>
              </a:defRPr>
            </a:lvl1pPr>
          </a:lstStyle>
          <a:p>
            <a:pPr lvl="0">
              <a:lnSpc>
                <a:spcPct val="90000"/>
              </a:lnSpc>
            </a:pPr>
            <a:r>
              <a:rPr lang="de-DE" noProof="1"/>
              <a:t>Subline S1, 18pt Calibri-Bold</a:t>
            </a:r>
          </a:p>
        </p:txBody>
      </p:sp>
      <p:sp>
        <p:nvSpPr>
          <p:cNvPr id="8" name="Textplatzhalter 15">
            <a:extLst>
              <a:ext uri="{FF2B5EF4-FFF2-40B4-BE49-F238E27FC236}">
                <a16:creationId xmlns:a16="http://schemas.microsoft.com/office/drawing/2014/main" id="{DDF8D015-8476-EA41-8673-18B94B908E1F}"/>
              </a:ext>
            </a:extLst>
          </p:cNvPr>
          <p:cNvSpPr>
            <a:spLocks noGrp="1"/>
          </p:cNvSpPr>
          <p:nvPr>
            <p:ph type="body" sz="quarter" idx="72" hasCustomPrompt="1"/>
          </p:nvPr>
        </p:nvSpPr>
        <p:spPr>
          <a:xfrm>
            <a:off x="624417" y="2869947"/>
            <a:ext cx="6639984" cy="3440055"/>
          </a:xfrm>
          <a:prstGeom prst="rect">
            <a:avLst/>
          </a:prstGeom>
        </p:spPr>
        <p:txBody>
          <a:bodyPr>
            <a:normAutofit/>
          </a:bodyPr>
          <a:lstStyle>
            <a:lvl1pPr>
              <a:spcBef>
                <a:spcPts val="0"/>
              </a:spcBef>
              <a:spcAft>
                <a:spcPts val="1000"/>
              </a:spcAft>
              <a:defRPr sz="1867" b="0" i="0">
                <a:latin typeface="Calibri Light" panose="020F0302020204030204" pitchFamily="34" charset="0"/>
                <a:cs typeface="Calibri Light" panose="020F0302020204030204" pitchFamily="34" charset="0"/>
              </a:defRPr>
            </a:lvl1pPr>
            <a:lvl2pPr>
              <a:spcBef>
                <a:spcPts val="1000"/>
              </a:spcBef>
              <a:spcAft>
                <a:spcPts val="0"/>
              </a:spcAft>
              <a:defRPr sz="1400">
                <a:latin typeface="+mn-lt"/>
              </a:defRPr>
            </a:lvl2pPr>
          </a:lstStyle>
          <a:p>
            <a:pPr lvl="0"/>
            <a:r>
              <a:rPr lang="de-DE" noProof="1"/>
              <a:t>Copy text, 14pt Calibri Light. Lorem ipsum dolor sit amet, consectetuer adipiscing elit. Maecenas porttitor congue massa. Fusce posuere, magna sed pulvinar ultricies, purus lectus malesuada libero, sit amet commodo magna eros quis urna.</a:t>
            </a:r>
          </a:p>
          <a:p>
            <a:pPr lvl="0"/>
            <a:r>
              <a:rPr lang="de-DE" noProof="1"/>
              <a:t>Nunc viverra imperdiet enim. Fusce est. Vivamus tellus.</a:t>
            </a:r>
          </a:p>
          <a:p>
            <a:pPr lvl="0"/>
            <a:r>
              <a:rPr lang="de-DE" noProof="1"/>
              <a:t>Pellentesque habitant morbi tristique senectus et netus et malesuada fames ac turpis egestas. Proin pharetra nonummy pede. Mauris et orci.</a:t>
            </a:r>
          </a:p>
        </p:txBody>
      </p:sp>
    </p:spTree>
    <p:extLst>
      <p:ext uri="{BB962C8B-B14F-4D97-AF65-F5344CB8AC3E}">
        <p14:creationId xmlns:p14="http://schemas.microsoft.com/office/powerpoint/2010/main" val="416040876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ext - picture 20">
    <p:spTree>
      <p:nvGrpSpPr>
        <p:cNvPr id="1" name=""/>
        <p:cNvGrpSpPr/>
        <p:nvPr/>
      </p:nvGrpSpPr>
      <p:grpSpPr>
        <a:xfrm>
          <a:off x="0" y="0"/>
          <a:ext cx="0" cy="0"/>
          <a:chOff x="0" y="0"/>
          <a:chExt cx="0" cy="0"/>
        </a:xfrm>
      </p:grpSpPr>
      <p:sp>
        <p:nvSpPr>
          <p:cNvPr id="9" name="Bildplatzhalter 2">
            <a:extLst>
              <a:ext uri="{FF2B5EF4-FFF2-40B4-BE49-F238E27FC236}">
                <a16:creationId xmlns:a16="http://schemas.microsoft.com/office/drawing/2014/main" id="{41A4FEBB-0CEB-C04C-9872-4C250ADD45F6}"/>
              </a:ext>
            </a:extLst>
          </p:cNvPr>
          <p:cNvSpPr>
            <a:spLocks noGrp="1"/>
          </p:cNvSpPr>
          <p:nvPr>
            <p:ph type="pic" sz="quarter" idx="70" hasCustomPrompt="1"/>
          </p:nvPr>
        </p:nvSpPr>
        <p:spPr>
          <a:xfrm>
            <a:off x="8415867" y="645584"/>
            <a:ext cx="3536951" cy="5664200"/>
          </a:xfrm>
          <a:prstGeom prst="rect">
            <a:avLst/>
          </a:prstGeom>
          <a:pattFill prst="wdDnDiag">
            <a:fgClr>
              <a:schemeClr val="accent4"/>
            </a:fgClr>
            <a:bgClr>
              <a:schemeClr val="accent3"/>
            </a:bgClr>
          </a:pattFill>
        </p:spPr>
        <p:txBody>
          <a:bodyPr vert="horz" lIns="0" tIns="0" rIns="0" bIns="0" rtlCol="0" anchor="t">
            <a:normAutofit/>
          </a:bodyPr>
          <a:lstStyle>
            <a:lvl1pPr>
              <a:defRPr lang="de-DE" dirty="0"/>
            </a:lvl1pPr>
          </a:lstStyle>
          <a:p>
            <a:pPr lvl="0" algn="ctr"/>
            <a:r>
              <a:rPr lang="de-DE" dirty="0"/>
              <a:t> </a:t>
            </a:r>
          </a:p>
        </p:txBody>
      </p:sp>
      <p:sp>
        <p:nvSpPr>
          <p:cNvPr id="6" name="Foliennummernplatzhalter 5">
            <a:extLst>
              <a:ext uri="{FF2B5EF4-FFF2-40B4-BE49-F238E27FC236}">
                <a16:creationId xmlns:a16="http://schemas.microsoft.com/office/drawing/2014/main" id="{C2AF8C65-5EE0-594B-907A-31C2E013E3DA}"/>
              </a:ext>
            </a:extLst>
          </p:cNvPr>
          <p:cNvSpPr>
            <a:spLocks noGrp="1"/>
          </p:cNvSpPr>
          <p:nvPr>
            <p:ph type="sldNum" sz="quarter" idx="13"/>
          </p:nvPr>
        </p:nvSpPr>
        <p:spPr/>
        <p:txBody>
          <a:bodyPr vert="horz" lIns="0" tIns="0" rIns="0" bIns="0" rtlCol="0" anchor="b"/>
          <a:lstStyle>
            <a:lvl1pPr>
              <a:defRPr lang="de-DE"/>
            </a:lvl1pPr>
          </a:lstStyle>
          <a:p>
            <a:fld id="{C201EEB8-6482-40CC-A2C8-0955E4E6251A}" type="slidenum">
              <a:rPr lang="de-DE"/>
              <a:pPr/>
              <a:t>‹Nr.›</a:t>
            </a:fld>
            <a:endParaRPr lang="de-DE" dirty="0"/>
          </a:p>
        </p:txBody>
      </p:sp>
      <p:sp>
        <p:nvSpPr>
          <p:cNvPr id="4" name="Titel 3">
            <a:extLst>
              <a:ext uri="{FF2B5EF4-FFF2-40B4-BE49-F238E27FC236}">
                <a16:creationId xmlns:a16="http://schemas.microsoft.com/office/drawing/2014/main" id="{2022FCF3-1AAF-4145-B706-CE2D4E476258}"/>
              </a:ext>
            </a:extLst>
          </p:cNvPr>
          <p:cNvSpPr>
            <a:spLocks noGrp="1"/>
          </p:cNvSpPr>
          <p:nvPr>
            <p:ph type="title" hasCustomPrompt="1"/>
          </p:nvPr>
        </p:nvSpPr>
        <p:spPr>
          <a:xfrm>
            <a:off x="624417" y="643200"/>
            <a:ext cx="6494136" cy="1189568"/>
          </a:xfrm>
        </p:spPr>
        <p:txBody>
          <a:bodyPr/>
          <a:lstStyle/>
          <a:p>
            <a:pPr lvl="0"/>
            <a:r>
              <a:rPr lang="de-DE" noProof="1"/>
              <a:t>Double headline, </a:t>
            </a:r>
            <a:br>
              <a:rPr lang="de-DE" noProof="1"/>
            </a:br>
            <a:r>
              <a:rPr lang="de-DE" noProof="1"/>
              <a:t>32pt Calibri-Bold</a:t>
            </a:r>
          </a:p>
        </p:txBody>
      </p:sp>
      <p:sp>
        <p:nvSpPr>
          <p:cNvPr id="7" name="Textplatzhalter 15">
            <a:extLst>
              <a:ext uri="{FF2B5EF4-FFF2-40B4-BE49-F238E27FC236}">
                <a16:creationId xmlns:a16="http://schemas.microsoft.com/office/drawing/2014/main" id="{EB8F6A2F-BA34-B04B-89F0-F0EE86184143}"/>
              </a:ext>
            </a:extLst>
          </p:cNvPr>
          <p:cNvSpPr>
            <a:spLocks noGrp="1"/>
          </p:cNvSpPr>
          <p:nvPr>
            <p:ph type="body" sz="quarter" idx="10" hasCustomPrompt="1"/>
          </p:nvPr>
        </p:nvSpPr>
        <p:spPr>
          <a:xfrm>
            <a:off x="624417" y="1987201"/>
            <a:ext cx="6494136" cy="422044"/>
          </a:xfrm>
          <a:prstGeom prst="rect">
            <a:avLst/>
          </a:prstGeom>
        </p:spPr>
        <p:txBody>
          <a:bodyPr vert="horz" lIns="0" tIns="0" rIns="0" bIns="0" rtlCol="0">
            <a:noAutofit/>
          </a:bodyPr>
          <a:lstStyle>
            <a:lvl1pPr>
              <a:defRPr lang="de-DE" sz="2400" b="1" i="0" noProof="1">
                <a:latin typeface="Calibri" panose="020F0502020204030204" pitchFamily="34" charset="0"/>
                <a:cs typeface="Calibri" panose="020F0502020204030204" pitchFamily="34" charset="0"/>
              </a:defRPr>
            </a:lvl1pPr>
          </a:lstStyle>
          <a:p>
            <a:pPr lvl="0">
              <a:lnSpc>
                <a:spcPct val="90000"/>
              </a:lnSpc>
            </a:pPr>
            <a:r>
              <a:rPr lang="de-DE" noProof="1"/>
              <a:t>Subline S1, 18pt Calibri-Bold</a:t>
            </a:r>
          </a:p>
        </p:txBody>
      </p:sp>
      <p:sp>
        <p:nvSpPr>
          <p:cNvPr id="8" name="Textplatzhalter 15">
            <a:extLst>
              <a:ext uri="{FF2B5EF4-FFF2-40B4-BE49-F238E27FC236}">
                <a16:creationId xmlns:a16="http://schemas.microsoft.com/office/drawing/2014/main" id="{DDF8D015-8476-EA41-8673-18B94B908E1F}"/>
              </a:ext>
            </a:extLst>
          </p:cNvPr>
          <p:cNvSpPr>
            <a:spLocks noGrp="1"/>
          </p:cNvSpPr>
          <p:nvPr>
            <p:ph type="body" sz="quarter" idx="72" hasCustomPrompt="1"/>
          </p:nvPr>
        </p:nvSpPr>
        <p:spPr>
          <a:xfrm>
            <a:off x="624417" y="2410885"/>
            <a:ext cx="6494136" cy="3899119"/>
          </a:xfrm>
          <a:prstGeom prst="rect">
            <a:avLst/>
          </a:prstGeom>
        </p:spPr>
        <p:txBody>
          <a:bodyPr>
            <a:normAutofit/>
          </a:bodyPr>
          <a:lstStyle>
            <a:lvl1pPr>
              <a:spcBef>
                <a:spcPts val="0"/>
              </a:spcBef>
              <a:spcAft>
                <a:spcPts val="1000"/>
              </a:spcAft>
              <a:defRPr sz="1867" b="0" i="0">
                <a:latin typeface="Calibri Light" panose="020F0302020204030204" pitchFamily="34" charset="0"/>
                <a:cs typeface="Calibri Light" panose="020F0302020204030204" pitchFamily="34" charset="0"/>
              </a:defRPr>
            </a:lvl1pPr>
            <a:lvl2pPr>
              <a:spcBef>
                <a:spcPts val="1000"/>
              </a:spcBef>
              <a:spcAft>
                <a:spcPts val="0"/>
              </a:spcAft>
              <a:defRPr sz="1400">
                <a:latin typeface="+mn-lt"/>
              </a:defRPr>
            </a:lvl2pPr>
          </a:lstStyle>
          <a:p>
            <a:pPr lvl="0"/>
            <a:r>
              <a:rPr lang="de-DE" noProof="1"/>
              <a:t>Copy text, 14pt Calibri Light. Lorem ipsum dolor sit amet, consectetuer adipiscing elit. Maecenas porttitor congue massa. Fusce posuere, magna sed pulvinar ultricies, purus lectus malesuada libero, sit amet commodo magna eros quis urna.</a:t>
            </a:r>
          </a:p>
          <a:p>
            <a:pPr lvl="0"/>
            <a:r>
              <a:rPr lang="de-DE" noProof="1"/>
              <a:t>Nunc viverra imperdiet enim. Fusce est. Vivamus tellus.</a:t>
            </a:r>
          </a:p>
          <a:p>
            <a:pPr lvl="0"/>
            <a:r>
              <a:rPr lang="de-DE" noProof="1"/>
              <a:t>Pellentesque habitant morbi tristique senectus et netus et malesuada fames ac turpis egestas. Proin pharetra nonummy pede. Mauris et orci.</a:t>
            </a:r>
          </a:p>
        </p:txBody>
      </p:sp>
    </p:spTree>
    <p:extLst>
      <p:ext uri="{BB962C8B-B14F-4D97-AF65-F5344CB8AC3E}">
        <p14:creationId xmlns:p14="http://schemas.microsoft.com/office/powerpoint/2010/main" val="268816509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ext - picture 20">
    <p:spTree>
      <p:nvGrpSpPr>
        <p:cNvPr id="1" name=""/>
        <p:cNvGrpSpPr/>
        <p:nvPr/>
      </p:nvGrpSpPr>
      <p:grpSpPr>
        <a:xfrm>
          <a:off x="0" y="0"/>
          <a:ext cx="0" cy="0"/>
          <a:chOff x="0" y="0"/>
          <a:chExt cx="0" cy="0"/>
        </a:xfrm>
      </p:grpSpPr>
      <p:sp>
        <p:nvSpPr>
          <p:cNvPr id="9" name="Bildplatzhalter 2">
            <a:extLst>
              <a:ext uri="{FF2B5EF4-FFF2-40B4-BE49-F238E27FC236}">
                <a16:creationId xmlns:a16="http://schemas.microsoft.com/office/drawing/2014/main" id="{41A4FEBB-0CEB-C04C-9872-4C250ADD45F6}"/>
              </a:ext>
            </a:extLst>
          </p:cNvPr>
          <p:cNvSpPr>
            <a:spLocks noGrp="1"/>
          </p:cNvSpPr>
          <p:nvPr>
            <p:ph type="pic" sz="quarter" idx="70" hasCustomPrompt="1"/>
          </p:nvPr>
        </p:nvSpPr>
        <p:spPr>
          <a:xfrm>
            <a:off x="8128001" y="645581"/>
            <a:ext cx="3824817" cy="5664203"/>
          </a:xfrm>
          <a:prstGeom prst="rect">
            <a:avLst/>
          </a:prstGeom>
          <a:pattFill prst="wdDnDiag">
            <a:fgClr>
              <a:schemeClr val="accent4"/>
            </a:fgClr>
            <a:bgClr>
              <a:schemeClr val="accent3"/>
            </a:bgClr>
          </a:pattFill>
        </p:spPr>
        <p:txBody>
          <a:bodyPr vert="horz" lIns="0" tIns="0" rIns="0" bIns="0" rtlCol="0" anchor="t">
            <a:normAutofit/>
          </a:bodyPr>
          <a:lstStyle>
            <a:lvl1pPr>
              <a:defRPr lang="de-DE" dirty="0"/>
            </a:lvl1pPr>
          </a:lstStyle>
          <a:p>
            <a:pPr lvl="0" algn="ctr"/>
            <a:r>
              <a:rPr lang="de-DE" dirty="0"/>
              <a:t> </a:t>
            </a:r>
          </a:p>
        </p:txBody>
      </p:sp>
      <p:sp>
        <p:nvSpPr>
          <p:cNvPr id="6" name="Foliennummernplatzhalter 5">
            <a:extLst>
              <a:ext uri="{FF2B5EF4-FFF2-40B4-BE49-F238E27FC236}">
                <a16:creationId xmlns:a16="http://schemas.microsoft.com/office/drawing/2014/main" id="{C2AF8C65-5EE0-594B-907A-31C2E013E3DA}"/>
              </a:ext>
            </a:extLst>
          </p:cNvPr>
          <p:cNvSpPr>
            <a:spLocks noGrp="1"/>
          </p:cNvSpPr>
          <p:nvPr>
            <p:ph type="sldNum" sz="quarter" idx="13"/>
          </p:nvPr>
        </p:nvSpPr>
        <p:spPr/>
        <p:txBody>
          <a:bodyPr vert="horz" lIns="0" tIns="0" rIns="0" bIns="0" rtlCol="0" anchor="b"/>
          <a:lstStyle>
            <a:lvl1pPr>
              <a:defRPr lang="de-DE"/>
            </a:lvl1pPr>
          </a:lstStyle>
          <a:p>
            <a:fld id="{C201EEB8-6482-40CC-A2C8-0955E4E6251A}" type="slidenum">
              <a:rPr lang="de-DE"/>
              <a:pPr/>
              <a:t>‹Nr.›</a:t>
            </a:fld>
            <a:endParaRPr lang="de-DE" dirty="0"/>
          </a:p>
        </p:txBody>
      </p:sp>
      <p:sp>
        <p:nvSpPr>
          <p:cNvPr id="4" name="Titel 3">
            <a:extLst>
              <a:ext uri="{FF2B5EF4-FFF2-40B4-BE49-F238E27FC236}">
                <a16:creationId xmlns:a16="http://schemas.microsoft.com/office/drawing/2014/main" id="{2022FCF3-1AAF-4145-B706-CE2D4E476258}"/>
              </a:ext>
            </a:extLst>
          </p:cNvPr>
          <p:cNvSpPr>
            <a:spLocks noGrp="1"/>
          </p:cNvSpPr>
          <p:nvPr>
            <p:ph type="title" hasCustomPrompt="1"/>
          </p:nvPr>
        </p:nvSpPr>
        <p:spPr>
          <a:xfrm>
            <a:off x="624417" y="643201"/>
            <a:ext cx="7230931" cy="1765303"/>
          </a:xfrm>
        </p:spPr>
        <p:txBody>
          <a:bodyPr/>
          <a:lstStyle/>
          <a:p>
            <a:pPr lvl="0"/>
            <a:r>
              <a:rPr lang="de-DE" noProof="1"/>
              <a:t>Double headline, </a:t>
            </a:r>
            <a:br>
              <a:rPr lang="de-DE" noProof="1"/>
            </a:br>
            <a:r>
              <a:rPr lang="de-DE" noProof="1"/>
              <a:t>32pt Calibri-Bold</a:t>
            </a:r>
          </a:p>
        </p:txBody>
      </p:sp>
      <p:sp>
        <p:nvSpPr>
          <p:cNvPr id="8" name="Textplatzhalter 15">
            <a:extLst>
              <a:ext uri="{FF2B5EF4-FFF2-40B4-BE49-F238E27FC236}">
                <a16:creationId xmlns:a16="http://schemas.microsoft.com/office/drawing/2014/main" id="{DDF8D015-8476-EA41-8673-18B94B908E1F}"/>
              </a:ext>
            </a:extLst>
          </p:cNvPr>
          <p:cNvSpPr>
            <a:spLocks noGrp="1"/>
          </p:cNvSpPr>
          <p:nvPr>
            <p:ph type="body" sz="quarter" idx="72" hasCustomPrompt="1"/>
          </p:nvPr>
        </p:nvSpPr>
        <p:spPr>
          <a:xfrm>
            <a:off x="609203" y="2410885"/>
            <a:ext cx="6655197" cy="3898900"/>
          </a:xfrm>
          <a:prstGeom prst="rect">
            <a:avLst/>
          </a:prstGeom>
        </p:spPr>
        <p:txBody>
          <a:bodyPr>
            <a:normAutofit/>
          </a:bodyPr>
          <a:lstStyle>
            <a:lvl1pPr>
              <a:spcBef>
                <a:spcPts val="0"/>
              </a:spcBef>
              <a:spcAft>
                <a:spcPts val="1000"/>
              </a:spcAft>
              <a:defRPr sz="1867" b="0" i="0">
                <a:latin typeface="Calibri Light" panose="020F0302020204030204" pitchFamily="34" charset="0"/>
                <a:cs typeface="Calibri Light" panose="020F0302020204030204" pitchFamily="34" charset="0"/>
              </a:defRPr>
            </a:lvl1pPr>
            <a:lvl2pPr>
              <a:spcBef>
                <a:spcPts val="1000"/>
              </a:spcBef>
              <a:spcAft>
                <a:spcPts val="0"/>
              </a:spcAft>
              <a:defRPr sz="1400">
                <a:latin typeface="+mn-lt"/>
              </a:defRPr>
            </a:lvl2pPr>
          </a:lstStyle>
          <a:p>
            <a:pPr lvl="0"/>
            <a:r>
              <a:rPr lang="de-DE" noProof="1"/>
              <a:t>Copy text, 14pt Calibri Light. Lorem ipsum dolor sit amet, consectetuer adipiscing elit. Maecenas porttitor congue massa. Fusce posuere, magna sed pulvinar ultricies, purus lectus malesuada libero, sit amet commodo magna eros quis urna.</a:t>
            </a:r>
          </a:p>
          <a:p>
            <a:pPr lvl="0"/>
            <a:r>
              <a:rPr lang="de-DE" noProof="1"/>
              <a:t>Nunc viverra imperdiet enim. Fusce est. Vivamus tellus.</a:t>
            </a:r>
          </a:p>
          <a:p>
            <a:pPr lvl="0"/>
            <a:r>
              <a:rPr lang="de-DE" noProof="1"/>
              <a:t>Pellentesque habitant morbi tristique senectus et netus et malesuada fames ac turpis egestas. Proin pharetra nonummy pede. Mauris et orci.</a:t>
            </a:r>
          </a:p>
        </p:txBody>
      </p:sp>
    </p:spTree>
    <p:extLst>
      <p:ext uri="{BB962C8B-B14F-4D97-AF65-F5344CB8AC3E}">
        <p14:creationId xmlns:p14="http://schemas.microsoft.com/office/powerpoint/2010/main" val="209687243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920CF7-BA7A-42E3-B2DD-A3A6CE91A016}"/>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02AFCF50-FCE9-4C56-8FF6-5578C588FF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39E238E9-2694-4AA5-AF9F-F856232AF51B}"/>
              </a:ext>
            </a:extLst>
          </p:cNvPr>
          <p:cNvSpPr>
            <a:spLocks noGrp="1"/>
          </p:cNvSpPr>
          <p:nvPr>
            <p:ph type="dt" sz="half" idx="10"/>
          </p:nvPr>
        </p:nvSpPr>
        <p:spPr/>
        <p:txBody>
          <a:bodyPr/>
          <a:lstStyle/>
          <a:p>
            <a:fld id="{0DEA00F5-2CDC-4BE1-8557-DCFFD19348C0}" type="datetimeFigureOut">
              <a:rPr lang="de-DE" smtClean="0"/>
              <a:t>06.05.2026</a:t>
            </a:fld>
            <a:endParaRPr lang="de-DE"/>
          </a:p>
        </p:txBody>
      </p:sp>
      <p:sp>
        <p:nvSpPr>
          <p:cNvPr id="5" name="Fußzeilenplatzhalter 4">
            <a:extLst>
              <a:ext uri="{FF2B5EF4-FFF2-40B4-BE49-F238E27FC236}">
                <a16:creationId xmlns:a16="http://schemas.microsoft.com/office/drawing/2014/main" id="{C9459AB2-BBC5-449A-9340-CC0516E163C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098E2A6-7C53-4724-A953-9533AFF3C00D}"/>
              </a:ext>
            </a:extLst>
          </p:cNvPr>
          <p:cNvSpPr>
            <a:spLocks noGrp="1"/>
          </p:cNvSpPr>
          <p:nvPr>
            <p:ph type="sldNum" sz="quarter" idx="12"/>
          </p:nvPr>
        </p:nvSpPr>
        <p:spPr/>
        <p:txBody>
          <a:bodyPr/>
          <a:lstStyle/>
          <a:p>
            <a:fld id="{D72ED130-63F7-450C-8817-8F6E22B57F47}" type="slidenum">
              <a:rPr lang="de-DE" smtClean="0"/>
              <a:t>‹Nr.›</a:t>
            </a:fld>
            <a:endParaRPr lang="de-DE"/>
          </a:p>
        </p:txBody>
      </p:sp>
    </p:spTree>
    <p:extLst>
      <p:ext uri="{BB962C8B-B14F-4D97-AF65-F5344CB8AC3E}">
        <p14:creationId xmlns:p14="http://schemas.microsoft.com/office/powerpoint/2010/main" val="24637108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 picture 50">
    <p:spTree>
      <p:nvGrpSpPr>
        <p:cNvPr id="1" name=""/>
        <p:cNvGrpSpPr/>
        <p:nvPr/>
      </p:nvGrpSpPr>
      <p:grpSpPr>
        <a:xfrm>
          <a:off x="0" y="0"/>
          <a:ext cx="0" cy="0"/>
          <a:chOff x="0" y="0"/>
          <a:chExt cx="0" cy="0"/>
        </a:xfrm>
      </p:grpSpPr>
      <p:sp>
        <p:nvSpPr>
          <p:cNvPr id="9" name="Bildplatzhalter 2">
            <a:extLst>
              <a:ext uri="{FF2B5EF4-FFF2-40B4-BE49-F238E27FC236}">
                <a16:creationId xmlns:a16="http://schemas.microsoft.com/office/drawing/2014/main" id="{95ADC381-DC7E-BD42-A082-FB28D014FB92}"/>
              </a:ext>
            </a:extLst>
          </p:cNvPr>
          <p:cNvSpPr>
            <a:spLocks noGrp="1"/>
          </p:cNvSpPr>
          <p:nvPr>
            <p:ph type="pic" sz="quarter" idx="70" hasCustomPrompt="1"/>
          </p:nvPr>
        </p:nvSpPr>
        <p:spPr>
          <a:xfrm>
            <a:off x="6096003" y="645584"/>
            <a:ext cx="5856136" cy="5664200"/>
          </a:xfrm>
          <a:prstGeom prst="rect">
            <a:avLst/>
          </a:prstGeom>
          <a:pattFill prst="wdDnDiag">
            <a:fgClr>
              <a:schemeClr val="accent4"/>
            </a:fgClr>
            <a:bgClr>
              <a:schemeClr val="accent3"/>
            </a:bgClr>
          </a:pattFill>
        </p:spPr>
        <p:txBody>
          <a:bodyPr vert="horz" lIns="0" tIns="0" rIns="0" bIns="0" rtlCol="0" anchor="t">
            <a:normAutofit/>
          </a:bodyPr>
          <a:lstStyle>
            <a:lvl1pPr>
              <a:defRPr lang="de-DE" dirty="0"/>
            </a:lvl1pPr>
          </a:lstStyle>
          <a:p>
            <a:pPr lvl="0" algn="ctr"/>
            <a:r>
              <a:rPr lang="de-DE" dirty="0"/>
              <a:t> </a:t>
            </a:r>
          </a:p>
        </p:txBody>
      </p:sp>
      <p:sp>
        <p:nvSpPr>
          <p:cNvPr id="6" name="Foliennummernplatzhalter 5">
            <a:extLst>
              <a:ext uri="{FF2B5EF4-FFF2-40B4-BE49-F238E27FC236}">
                <a16:creationId xmlns:a16="http://schemas.microsoft.com/office/drawing/2014/main" id="{C2AF8C65-5EE0-594B-907A-31C2E013E3DA}"/>
              </a:ext>
            </a:extLst>
          </p:cNvPr>
          <p:cNvSpPr>
            <a:spLocks noGrp="1"/>
          </p:cNvSpPr>
          <p:nvPr>
            <p:ph type="sldNum" sz="quarter" idx="13"/>
          </p:nvPr>
        </p:nvSpPr>
        <p:spPr/>
        <p:txBody>
          <a:bodyPr vert="horz" lIns="0" tIns="0" rIns="0" bIns="0" rtlCol="0" anchor="b"/>
          <a:lstStyle>
            <a:lvl1pPr>
              <a:defRPr lang="de-DE"/>
            </a:lvl1pPr>
          </a:lstStyle>
          <a:p>
            <a:fld id="{C201EEB8-6482-40CC-A2C8-0955E4E6251A}" type="slidenum">
              <a:rPr lang="de-DE"/>
              <a:pPr/>
              <a:t>‹Nr.›</a:t>
            </a:fld>
            <a:endParaRPr lang="de-DE" dirty="0"/>
          </a:p>
        </p:txBody>
      </p:sp>
      <p:sp>
        <p:nvSpPr>
          <p:cNvPr id="4" name="Titel 3">
            <a:extLst>
              <a:ext uri="{FF2B5EF4-FFF2-40B4-BE49-F238E27FC236}">
                <a16:creationId xmlns:a16="http://schemas.microsoft.com/office/drawing/2014/main" id="{2022FCF3-1AAF-4145-B706-CE2D4E476258}"/>
              </a:ext>
            </a:extLst>
          </p:cNvPr>
          <p:cNvSpPr>
            <a:spLocks noGrp="1"/>
          </p:cNvSpPr>
          <p:nvPr>
            <p:ph type="title" hasCustomPrompt="1"/>
          </p:nvPr>
        </p:nvSpPr>
        <p:spPr>
          <a:xfrm>
            <a:off x="624417" y="643201"/>
            <a:ext cx="5006747" cy="1189567"/>
          </a:xfrm>
        </p:spPr>
        <p:txBody>
          <a:bodyPr>
            <a:normAutofit/>
          </a:bodyPr>
          <a:lstStyle/>
          <a:p>
            <a:pPr lvl="0"/>
            <a:r>
              <a:rPr lang="de-DE" noProof="1"/>
              <a:t>Double headline H1, </a:t>
            </a:r>
            <a:br>
              <a:rPr lang="de-DE" noProof="1"/>
            </a:br>
            <a:r>
              <a:rPr lang="de-DE" noProof="1"/>
              <a:t>32pt Gotham-Bold</a:t>
            </a:r>
          </a:p>
        </p:txBody>
      </p:sp>
      <p:sp>
        <p:nvSpPr>
          <p:cNvPr id="11" name="Textplatzhalter 15">
            <a:extLst>
              <a:ext uri="{FF2B5EF4-FFF2-40B4-BE49-F238E27FC236}">
                <a16:creationId xmlns:a16="http://schemas.microsoft.com/office/drawing/2014/main" id="{A33F24FE-E628-3D4B-A292-69442BC5CDC5}"/>
              </a:ext>
            </a:extLst>
          </p:cNvPr>
          <p:cNvSpPr>
            <a:spLocks noGrp="1"/>
          </p:cNvSpPr>
          <p:nvPr>
            <p:ph type="body" sz="quarter" idx="10" hasCustomPrompt="1"/>
          </p:nvPr>
        </p:nvSpPr>
        <p:spPr>
          <a:xfrm>
            <a:off x="624417" y="2163071"/>
            <a:ext cx="4415200" cy="271880"/>
          </a:xfrm>
          <a:prstGeom prst="rect">
            <a:avLst/>
          </a:prstGeom>
        </p:spPr>
        <p:txBody>
          <a:bodyPr vert="horz" lIns="0" tIns="0" rIns="0" bIns="0" rtlCol="0">
            <a:normAutofit/>
          </a:bodyPr>
          <a:lstStyle>
            <a:lvl1pPr>
              <a:defRPr lang="de-DE" sz="2400" b="1" i="0" noProof="1">
                <a:latin typeface="Calibri" panose="020F0502020204030204" pitchFamily="34" charset="0"/>
                <a:cs typeface="Calibri" panose="020F0502020204030204" pitchFamily="34" charset="0"/>
              </a:defRPr>
            </a:lvl1pPr>
          </a:lstStyle>
          <a:p>
            <a:pPr lvl="0">
              <a:lnSpc>
                <a:spcPct val="90000"/>
              </a:lnSpc>
            </a:pPr>
            <a:r>
              <a:rPr lang="de-DE" noProof="1"/>
              <a:t>Subline S1, 18pt Calibri-Bold</a:t>
            </a:r>
          </a:p>
        </p:txBody>
      </p:sp>
      <p:sp>
        <p:nvSpPr>
          <p:cNvPr id="12" name="Textplatzhalter 15">
            <a:extLst>
              <a:ext uri="{FF2B5EF4-FFF2-40B4-BE49-F238E27FC236}">
                <a16:creationId xmlns:a16="http://schemas.microsoft.com/office/drawing/2014/main" id="{EE5BCDF2-D5D2-3247-980F-488125C02B98}"/>
              </a:ext>
            </a:extLst>
          </p:cNvPr>
          <p:cNvSpPr>
            <a:spLocks noGrp="1"/>
          </p:cNvSpPr>
          <p:nvPr>
            <p:ph type="body" sz="quarter" idx="72" hasCustomPrompt="1"/>
          </p:nvPr>
        </p:nvSpPr>
        <p:spPr>
          <a:xfrm>
            <a:off x="624417" y="2756925"/>
            <a:ext cx="5006745" cy="3222556"/>
          </a:xfrm>
          <a:prstGeom prst="rect">
            <a:avLst/>
          </a:prstGeom>
        </p:spPr>
        <p:txBody>
          <a:bodyPr>
            <a:normAutofit/>
          </a:bodyPr>
          <a:lstStyle>
            <a:lvl1pPr>
              <a:spcBef>
                <a:spcPts val="0"/>
              </a:spcBef>
              <a:spcAft>
                <a:spcPts val="1000"/>
              </a:spcAft>
              <a:defRPr sz="1867" b="0" i="0">
                <a:latin typeface="Calibri Light" panose="020F0302020204030204" pitchFamily="34" charset="0"/>
                <a:cs typeface="Calibri Light" panose="020F0302020204030204" pitchFamily="34" charset="0"/>
              </a:defRPr>
            </a:lvl1pPr>
            <a:lvl2pPr>
              <a:spcBef>
                <a:spcPts val="1000"/>
              </a:spcBef>
              <a:spcAft>
                <a:spcPts val="0"/>
              </a:spcAft>
              <a:defRPr sz="1400">
                <a:latin typeface="+mn-lt"/>
              </a:defRPr>
            </a:lvl2pPr>
          </a:lstStyle>
          <a:p>
            <a:pPr lvl="0"/>
            <a:r>
              <a:rPr lang="de-DE" noProof="1"/>
              <a:t>Copy text, 14pt Gotham-Book. Lorem ipsum dolor sit amet, consectetuer adipiscing elit. Maecenas porttitor congue massa. Fusce posuere, magna sed pulvinar ultricies, purus lectus malesuada libero, sit amet commodo magna eros quis urna.</a:t>
            </a:r>
          </a:p>
          <a:p>
            <a:pPr lvl="0"/>
            <a:r>
              <a:rPr lang="de-DE" noProof="1"/>
              <a:t>Nunc viverra imperdiet enim. Fusce est. Vivamus tellus.</a:t>
            </a:r>
          </a:p>
          <a:p>
            <a:pPr lvl="0"/>
            <a:r>
              <a:rPr lang="de-DE" noProof="1"/>
              <a:t>Pellentesque habitant morbi tristique senectus et netus et malesuada fames ac turpis egestas. Proin pharetra nonummy pede. Mauris et orci.</a:t>
            </a:r>
          </a:p>
        </p:txBody>
      </p:sp>
    </p:spTree>
    <p:extLst>
      <p:ext uri="{BB962C8B-B14F-4D97-AF65-F5344CB8AC3E}">
        <p14:creationId xmlns:p14="http://schemas.microsoft.com/office/powerpoint/2010/main" val="320915561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 picture 50">
    <p:spTree>
      <p:nvGrpSpPr>
        <p:cNvPr id="1" name=""/>
        <p:cNvGrpSpPr/>
        <p:nvPr/>
      </p:nvGrpSpPr>
      <p:grpSpPr>
        <a:xfrm>
          <a:off x="0" y="0"/>
          <a:ext cx="0" cy="0"/>
          <a:chOff x="0" y="0"/>
          <a:chExt cx="0" cy="0"/>
        </a:xfrm>
      </p:grpSpPr>
      <p:sp>
        <p:nvSpPr>
          <p:cNvPr id="9" name="Bildplatzhalter 2">
            <a:extLst>
              <a:ext uri="{FF2B5EF4-FFF2-40B4-BE49-F238E27FC236}">
                <a16:creationId xmlns:a16="http://schemas.microsoft.com/office/drawing/2014/main" id="{95ADC381-DC7E-BD42-A082-FB28D014FB92}"/>
              </a:ext>
            </a:extLst>
          </p:cNvPr>
          <p:cNvSpPr>
            <a:spLocks noGrp="1"/>
          </p:cNvSpPr>
          <p:nvPr>
            <p:ph type="pic" sz="quarter" idx="70" hasCustomPrompt="1"/>
          </p:nvPr>
        </p:nvSpPr>
        <p:spPr>
          <a:xfrm>
            <a:off x="6096003" y="645584"/>
            <a:ext cx="5856136" cy="5664200"/>
          </a:xfrm>
          <a:prstGeom prst="rect">
            <a:avLst/>
          </a:prstGeom>
          <a:pattFill prst="wdDnDiag">
            <a:fgClr>
              <a:schemeClr val="accent4"/>
            </a:fgClr>
            <a:bgClr>
              <a:schemeClr val="accent3"/>
            </a:bgClr>
          </a:pattFill>
        </p:spPr>
        <p:txBody>
          <a:bodyPr vert="horz" lIns="0" tIns="0" rIns="0" bIns="0" rtlCol="0" anchor="t">
            <a:normAutofit/>
          </a:bodyPr>
          <a:lstStyle>
            <a:lvl1pPr>
              <a:defRPr lang="de-DE" dirty="0"/>
            </a:lvl1pPr>
          </a:lstStyle>
          <a:p>
            <a:pPr lvl="0" algn="ctr"/>
            <a:r>
              <a:rPr lang="de-DE" dirty="0"/>
              <a:t> </a:t>
            </a:r>
          </a:p>
        </p:txBody>
      </p:sp>
      <p:sp>
        <p:nvSpPr>
          <p:cNvPr id="6" name="Foliennummernplatzhalter 5">
            <a:extLst>
              <a:ext uri="{FF2B5EF4-FFF2-40B4-BE49-F238E27FC236}">
                <a16:creationId xmlns:a16="http://schemas.microsoft.com/office/drawing/2014/main" id="{C2AF8C65-5EE0-594B-907A-31C2E013E3DA}"/>
              </a:ext>
            </a:extLst>
          </p:cNvPr>
          <p:cNvSpPr>
            <a:spLocks noGrp="1"/>
          </p:cNvSpPr>
          <p:nvPr>
            <p:ph type="sldNum" sz="quarter" idx="13"/>
          </p:nvPr>
        </p:nvSpPr>
        <p:spPr/>
        <p:txBody>
          <a:bodyPr vert="horz" lIns="0" tIns="0" rIns="0" bIns="0" rtlCol="0" anchor="b"/>
          <a:lstStyle>
            <a:lvl1pPr>
              <a:defRPr lang="de-DE"/>
            </a:lvl1pPr>
          </a:lstStyle>
          <a:p>
            <a:fld id="{C201EEB8-6482-40CC-A2C8-0955E4E6251A}" type="slidenum">
              <a:rPr lang="de-DE"/>
              <a:pPr/>
              <a:t>‹Nr.›</a:t>
            </a:fld>
            <a:endParaRPr lang="de-DE" dirty="0"/>
          </a:p>
        </p:txBody>
      </p:sp>
      <p:sp>
        <p:nvSpPr>
          <p:cNvPr id="4" name="Titel 3">
            <a:extLst>
              <a:ext uri="{FF2B5EF4-FFF2-40B4-BE49-F238E27FC236}">
                <a16:creationId xmlns:a16="http://schemas.microsoft.com/office/drawing/2014/main" id="{2022FCF3-1AAF-4145-B706-CE2D4E476258}"/>
              </a:ext>
            </a:extLst>
          </p:cNvPr>
          <p:cNvSpPr>
            <a:spLocks noGrp="1"/>
          </p:cNvSpPr>
          <p:nvPr>
            <p:ph type="title" hasCustomPrompt="1"/>
          </p:nvPr>
        </p:nvSpPr>
        <p:spPr>
          <a:xfrm>
            <a:off x="624417" y="643201"/>
            <a:ext cx="4622703" cy="1754625"/>
          </a:xfrm>
        </p:spPr>
        <p:txBody>
          <a:bodyPr>
            <a:normAutofit/>
          </a:bodyPr>
          <a:lstStyle/>
          <a:p>
            <a:pPr lvl="0"/>
            <a:r>
              <a:rPr lang="de-DE" noProof="1"/>
              <a:t>Double headline H1, </a:t>
            </a:r>
            <a:br>
              <a:rPr lang="de-DE" noProof="1"/>
            </a:br>
            <a:r>
              <a:rPr lang="de-DE" noProof="1"/>
              <a:t>32pt Gotham-Bold</a:t>
            </a:r>
          </a:p>
        </p:txBody>
      </p:sp>
      <p:sp>
        <p:nvSpPr>
          <p:cNvPr id="12" name="Textplatzhalter 15">
            <a:extLst>
              <a:ext uri="{FF2B5EF4-FFF2-40B4-BE49-F238E27FC236}">
                <a16:creationId xmlns:a16="http://schemas.microsoft.com/office/drawing/2014/main" id="{EE5BCDF2-D5D2-3247-980F-488125C02B98}"/>
              </a:ext>
            </a:extLst>
          </p:cNvPr>
          <p:cNvSpPr>
            <a:spLocks noGrp="1"/>
          </p:cNvSpPr>
          <p:nvPr>
            <p:ph type="body" sz="quarter" idx="72" hasCustomPrompt="1"/>
          </p:nvPr>
        </p:nvSpPr>
        <p:spPr>
          <a:xfrm>
            <a:off x="610645" y="2410883"/>
            <a:ext cx="4450641" cy="3161655"/>
          </a:xfrm>
          <a:prstGeom prst="rect">
            <a:avLst/>
          </a:prstGeom>
        </p:spPr>
        <p:txBody>
          <a:bodyPr>
            <a:normAutofit/>
          </a:bodyPr>
          <a:lstStyle>
            <a:lvl1pPr>
              <a:spcBef>
                <a:spcPts val="0"/>
              </a:spcBef>
              <a:spcAft>
                <a:spcPts val="1000"/>
              </a:spcAft>
              <a:defRPr sz="1867" b="0" i="0">
                <a:latin typeface="Calibri Light" panose="020F0302020204030204" pitchFamily="34" charset="0"/>
                <a:cs typeface="Calibri Light" panose="020F0302020204030204" pitchFamily="34" charset="0"/>
              </a:defRPr>
            </a:lvl1pPr>
            <a:lvl2pPr>
              <a:spcBef>
                <a:spcPts val="1000"/>
              </a:spcBef>
              <a:spcAft>
                <a:spcPts val="0"/>
              </a:spcAft>
              <a:defRPr sz="1400">
                <a:latin typeface="+mn-lt"/>
              </a:defRPr>
            </a:lvl2pPr>
          </a:lstStyle>
          <a:p>
            <a:pPr lvl="0"/>
            <a:r>
              <a:rPr lang="de-DE" noProof="1"/>
              <a:t>Copy text, 14pt Gotham-Book. Lorem ipsum dolor sit amet, consectetuer adipiscing elit. Maecenas porttitor congue massa. Fusce posuere, magna sed pulvinar ultricies, purus lectus malesuada libero, sit amet commodo magna eros quis urna.</a:t>
            </a:r>
          </a:p>
          <a:p>
            <a:pPr lvl="0"/>
            <a:r>
              <a:rPr lang="de-DE" noProof="1"/>
              <a:t>Nunc viverra imperdiet enim. Fusce est. Vivamus tellus.</a:t>
            </a:r>
          </a:p>
          <a:p>
            <a:pPr lvl="0"/>
            <a:r>
              <a:rPr lang="de-DE" noProof="1"/>
              <a:t>Pellentesque habitant morbi tristique senectus et netus et malesuada fames ac turpis egestas. Proin pharetra nonummy pede. Mauris et orci.</a:t>
            </a:r>
          </a:p>
        </p:txBody>
      </p:sp>
    </p:spTree>
    <p:extLst>
      <p:ext uri="{BB962C8B-B14F-4D97-AF65-F5344CB8AC3E}">
        <p14:creationId xmlns:p14="http://schemas.microsoft.com/office/powerpoint/2010/main" val="414683775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R - picture 50">
    <p:spTree>
      <p:nvGrpSpPr>
        <p:cNvPr id="1" name=""/>
        <p:cNvGrpSpPr/>
        <p:nvPr/>
      </p:nvGrpSpPr>
      <p:grpSpPr>
        <a:xfrm>
          <a:off x="0" y="0"/>
          <a:ext cx="0" cy="0"/>
          <a:chOff x="0" y="0"/>
          <a:chExt cx="0" cy="0"/>
        </a:xfrm>
      </p:grpSpPr>
      <p:sp>
        <p:nvSpPr>
          <p:cNvPr id="9" name="Bildplatzhalter 2">
            <a:extLst>
              <a:ext uri="{FF2B5EF4-FFF2-40B4-BE49-F238E27FC236}">
                <a16:creationId xmlns:a16="http://schemas.microsoft.com/office/drawing/2014/main" id="{E505DF6C-ECCB-5242-9567-B753799C6B48}"/>
              </a:ext>
            </a:extLst>
          </p:cNvPr>
          <p:cNvSpPr>
            <a:spLocks noGrp="1"/>
          </p:cNvSpPr>
          <p:nvPr>
            <p:ph type="pic" sz="quarter" idx="70" hasCustomPrompt="1"/>
          </p:nvPr>
        </p:nvSpPr>
        <p:spPr>
          <a:xfrm>
            <a:off x="239862" y="645584"/>
            <a:ext cx="5856137" cy="5664200"/>
          </a:xfrm>
          <a:prstGeom prst="rect">
            <a:avLst/>
          </a:prstGeom>
          <a:pattFill prst="wdDnDiag">
            <a:fgClr>
              <a:schemeClr val="accent4"/>
            </a:fgClr>
            <a:bgClr>
              <a:schemeClr val="accent3"/>
            </a:bgClr>
          </a:pattFill>
        </p:spPr>
        <p:txBody>
          <a:bodyPr anchor="t"/>
          <a:lstStyle>
            <a:lvl1pPr marL="0" indent="0" algn="ctr">
              <a:buNone/>
              <a:defRPr/>
            </a:lvl1pPr>
          </a:lstStyle>
          <a:p>
            <a:r>
              <a:rPr lang="de-DE" dirty="0"/>
              <a:t> </a:t>
            </a:r>
          </a:p>
        </p:txBody>
      </p:sp>
      <p:sp>
        <p:nvSpPr>
          <p:cNvPr id="6" name="Foliennummernplatzhalter 5">
            <a:extLst>
              <a:ext uri="{FF2B5EF4-FFF2-40B4-BE49-F238E27FC236}">
                <a16:creationId xmlns:a16="http://schemas.microsoft.com/office/drawing/2014/main" id="{C2AF8C65-5EE0-594B-907A-31C2E013E3DA}"/>
              </a:ext>
            </a:extLst>
          </p:cNvPr>
          <p:cNvSpPr>
            <a:spLocks noGrp="1"/>
          </p:cNvSpPr>
          <p:nvPr>
            <p:ph type="sldNum" sz="quarter" idx="13"/>
          </p:nvPr>
        </p:nvSpPr>
        <p:spPr/>
        <p:txBody>
          <a:bodyPr vert="horz" lIns="0" tIns="0" rIns="0" bIns="0" rtlCol="0" anchor="b"/>
          <a:lstStyle>
            <a:lvl1pPr>
              <a:defRPr lang="de-DE"/>
            </a:lvl1pPr>
          </a:lstStyle>
          <a:p>
            <a:fld id="{C201EEB8-6482-40CC-A2C8-0955E4E6251A}" type="slidenum">
              <a:rPr lang="de-DE"/>
              <a:pPr/>
              <a:t>‹Nr.›</a:t>
            </a:fld>
            <a:endParaRPr lang="de-DE" dirty="0"/>
          </a:p>
        </p:txBody>
      </p:sp>
      <p:sp>
        <p:nvSpPr>
          <p:cNvPr id="4" name="Titel 3">
            <a:extLst>
              <a:ext uri="{FF2B5EF4-FFF2-40B4-BE49-F238E27FC236}">
                <a16:creationId xmlns:a16="http://schemas.microsoft.com/office/drawing/2014/main" id="{2022FCF3-1AAF-4145-B706-CE2D4E476258}"/>
              </a:ext>
            </a:extLst>
          </p:cNvPr>
          <p:cNvSpPr>
            <a:spLocks noGrp="1"/>
          </p:cNvSpPr>
          <p:nvPr>
            <p:ph type="title" hasCustomPrompt="1"/>
          </p:nvPr>
        </p:nvSpPr>
        <p:spPr>
          <a:xfrm>
            <a:off x="6743701" y="839432"/>
            <a:ext cx="4696881" cy="1291675"/>
          </a:xfrm>
        </p:spPr>
        <p:txBody>
          <a:bodyPr wrap="square" anchor="ctr">
            <a:noAutofit/>
          </a:bodyPr>
          <a:lstStyle>
            <a:lvl1pPr>
              <a:defRPr sz="3733"/>
            </a:lvl1pPr>
          </a:lstStyle>
          <a:p>
            <a:pPr lvl="0"/>
            <a:r>
              <a:rPr lang="de-DE" noProof="1"/>
              <a:t>Double headline H1, 32pt Gotham-Bold</a:t>
            </a:r>
          </a:p>
        </p:txBody>
      </p:sp>
      <p:sp>
        <p:nvSpPr>
          <p:cNvPr id="14" name="Textplatzhalter 15">
            <a:extLst>
              <a:ext uri="{FF2B5EF4-FFF2-40B4-BE49-F238E27FC236}">
                <a16:creationId xmlns:a16="http://schemas.microsoft.com/office/drawing/2014/main" id="{F1398E2A-EFE8-8741-9B12-B124EE1F3D20}"/>
              </a:ext>
            </a:extLst>
          </p:cNvPr>
          <p:cNvSpPr>
            <a:spLocks noGrp="1"/>
          </p:cNvSpPr>
          <p:nvPr>
            <p:ph type="body" sz="quarter" idx="10" hasCustomPrompt="1"/>
          </p:nvPr>
        </p:nvSpPr>
        <p:spPr>
          <a:xfrm>
            <a:off x="6743701" y="2143547"/>
            <a:ext cx="4696881" cy="565667"/>
          </a:xfrm>
          <a:prstGeom prst="rect">
            <a:avLst/>
          </a:prstGeom>
        </p:spPr>
        <p:txBody>
          <a:bodyPr vert="horz" lIns="0" tIns="0" rIns="0" bIns="0" rtlCol="0" anchor="ctr">
            <a:normAutofit/>
          </a:bodyPr>
          <a:lstStyle>
            <a:lvl1pPr>
              <a:defRPr lang="de-DE" sz="2400" b="1" i="0" noProof="1">
                <a:latin typeface="Calibri" panose="020F0502020204030204" pitchFamily="34" charset="0"/>
                <a:cs typeface="Calibri" panose="020F0502020204030204" pitchFamily="34" charset="0"/>
              </a:defRPr>
            </a:lvl1pPr>
          </a:lstStyle>
          <a:p>
            <a:pPr lvl="0">
              <a:lnSpc>
                <a:spcPct val="90000"/>
              </a:lnSpc>
            </a:pPr>
            <a:r>
              <a:rPr lang="de-DE" noProof="1"/>
              <a:t>Subline S1, 18pt Calibri-Bold</a:t>
            </a:r>
          </a:p>
        </p:txBody>
      </p:sp>
      <p:sp>
        <p:nvSpPr>
          <p:cNvPr id="15" name="Textplatzhalter 15">
            <a:extLst>
              <a:ext uri="{FF2B5EF4-FFF2-40B4-BE49-F238E27FC236}">
                <a16:creationId xmlns:a16="http://schemas.microsoft.com/office/drawing/2014/main" id="{99741AC9-3EBC-004D-BED6-9B5D78AFC0C3}"/>
              </a:ext>
            </a:extLst>
          </p:cNvPr>
          <p:cNvSpPr>
            <a:spLocks noGrp="1"/>
          </p:cNvSpPr>
          <p:nvPr>
            <p:ph type="body" sz="quarter" idx="72" hasCustomPrompt="1"/>
          </p:nvPr>
        </p:nvSpPr>
        <p:spPr>
          <a:xfrm>
            <a:off x="6743701" y="2709214"/>
            <a:ext cx="4696883" cy="3407953"/>
          </a:xfrm>
          <a:prstGeom prst="rect">
            <a:avLst/>
          </a:prstGeom>
        </p:spPr>
        <p:txBody>
          <a:bodyPr anchor="ctr">
            <a:normAutofit/>
          </a:bodyPr>
          <a:lstStyle>
            <a:lvl1pPr>
              <a:spcBef>
                <a:spcPts val="0"/>
              </a:spcBef>
              <a:spcAft>
                <a:spcPts val="1000"/>
              </a:spcAft>
              <a:defRPr sz="1867" b="0" i="0">
                <a:latin typeface="Calibri Light" panose="020F0302020204030204" pitchFamily="34" charset="0"/>
                <a:cs typeface="Calibri Light" panose="020F0302020204030204" pitchFamily="34" charset="0"/>
              </a:defRPr>
            </a:lvl1pPr>
            <a:lvl2pPr>
              <a:spcBef>
                <a:spcPts val="1000"/>
              </a:spcBef>
              <a:spcAft>
                <a:spcPts val="0"/>
              </a:spcAft>
              <a:defRPr sz="1400">
                <a:latin typeface="+mn-lt"/>
              </a:defRPr>
            </a:lvl2pPr>
          </a:lstStyle>
          <a:p>
            <a:pPr lvl="0"/>
            <a:r>
              <a:rPr lang="de-DE" noProof="1"/>
              <a:t>Copy text, 14pt Gotham-Book. Lorem ipsum dolor sit amet, consectetuer adipiscing elit. Maecenas porttitor congue massa. Fusce posuere, magna sed pulvinar ultricies, purus lectus malesuada libero, sit amet commodo magna eros quis urna.</a:t>
            </a:r>
          </a:p>
          <a:p>
            <a:pPr lvl="0"/>
            <a:r>
              <a:rPr lang="de-DE" noProof="1"/>
              <a:t>Nunc viverra imperdiet enim. Fusce est. Vivamus tellus.</a:t>
            </a:r>
          </a:p>
          <a:p>
            <a:pPr lvl="0"/>
            <a:r>
              <a:rPr lang="de-DE" noProof="1"/>
              <a:t>Pellentesque habitant morbi tristique senet netus et malesuada fames ac turpis.</a:t>
            </a:r>
          </a:p>
        </p:txBody>
      </p:sp>
    </p:spTree>
    <p:extLst>
      <p:ext uri="{BB962C8B-B14F-4D97-AF65-F5344CB8AC3E}">
        <p14:creationId xmlns:p14="http://schemas.microsoft.com/office/powerpoint/2010/main" val="229303660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top - picture 50">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022FCF3-1AAF-4145-B706-CE2D4E476258}"/>
              </a:ext>
            </a:extLst>
          </p:cNvPr>
          <p:cNvSpPr>
            <a:spLocks noGrp="1"/>
          </p:cNvSpPr>
          <p:nvPr>
            <p:ph type="title" hasCustomPrompt="1"/>
          </p:nvPr>
        </p:nvSpPr>
        <p:spPr>
          <a:xfrm>
            <a:off x="1007533" y="645585"/>
            <a:ext cx="10433052" cy="775572"/>
          </a:xfrm>
        </p:spPr>
        <p:txBody>
          <a:bodyPr>
            <a:normAutofit/>
          </a:bodyPr>
          <a:lstStyle/>
          <a:p>
            <a:pPr lvl="0"/>
            <a:r>
              <a:rPr lang="de-DE" noProof="1"/>
              <a:t>Single headline H1, 32pt Gotham-Bold</a:t>
            </a:r>
          </a:p>
        </p:txBody>
      </p:sp>
      <p:sp>
        <p:nvSpPr>
          <p:cNvPr id="7" name="Bildplatzhalter 2">
            <a:extLst>
              <a:ext uri="{FF2B5EF4-FFF2-40B4-BE49-F238E27FC236}">
                <a16:creationId xmlns:a16="http://schemas.microsoft.com/office/drawing/2014/main" id="{879AF372-D911-7441-AED3-63FEED237FB4}"/>
              </a:ext>
            </a:extLst>
          </p:cNvPr>
          <p:cNvSpPr>
            <a:spLocks noGrp="1"/>
          </p:cNvSpPr>
          <p:nvPr>
            <p:ph type="pic" sz="quarter" idx="11" hasCustomPrompt="1"/>
          </p:nvPr>
        </p:nvSpPr>
        <p:spPr>
          <a:xfrm>
            <a:off x="239862" y="3429001"/>
            <a:ext cx="11712956" cy="2880784"/>
          </a:xfrm>
          <a:prstGeom prst="rect">
            <a:avLst/>
          </a:prstGeom>
          <a:pattFill prst="wdDnDiag">
            <a:fgClr>
              <a:schemeClr val="accent4"/>
            </a:fgClr>
            <a:bgClr>
              <a:schemeClr val="accent3"/>
            </a:bgClr>
          </a:pattFill>
        </p:spPr>
        <p:txBody>
          <a:bodyPr vert="horz" lIns="0" tIns="0" rIns="0" bIns="0" rtlCol="0" anchor="t">
            <a:normAutofit/>
          </a:bodyPr>
          <a:lstStyle>
            <a:lvl1pPr>
              <a:defRPr lang="de-DE" dirty="0"/>
            </a:lvl1pPr>
          </a:lstStyle>
          <a:p>
            <a:pPr lvl="0" algn="ctr"/>
            <a:r>
              <a:rPr lang="de-DE" dirty="0"/>
              <a:t> </a:t>
            </a:r>
          </a:p>
        </p:txBody>
      </p:sp>
      <p:sp>
        <p:nvSpPr>
          <p:cNvPr id="10" name="Textplatzhalter 15">
            <a:extLst>
              <a:ext uri="{FF2B5EF4-FFF2-40B4-BE49-F238E27FC236}">
                <a16:creationId xmlns:a16="http://schemas.microsoft.com/office/drawing/2014/main" id="{B4FA391B-5046-B146-86E5-C8DE4F6C1CE9}"/>
              </a:ext>
            </a:extLst>
          </p:cNvPr>
          <p:cNvSpPr>
            <a:spLocks noGrp="1"/>
          </p:cNvSpPr>
          <p:nvPr>
            <p:ph type="body" sz="quarter" idx="73" hasCustomPrompt="1"/>
          </p:nvPr>
        </p:nvSpPr>
        <p:spPr>
          <a:xfrm>
            <a:off x="1007533" y="1907347"/>
            <a:ext cx="10433052" cy="1421388"/>
          </a:xfrm>
          <a:prstGeom prst="rect">
            <a:avLst/>
          </a:prstGeom>
        </p:spPr>
        <p:txBody>
          <a:bodyPr vert="horz" lIns="0" tIns="0" rIns="0" bIns="0" rtlCol="0">
            <a:normAutofit/>
          </a:bodyPr>
          <a:lstStyle>
            <a:lvl1pPr>
              <a:defRPr lang="de-DE" sz="1600" b="0" i="0" noProof="1">
                <a:latin typeface="Calibri Light" panose="020F0302020204030204" pitchFamily="34" charset="0"/>
                <a:cs typeface="Calibri Light" panose="020F0302020204030204" pitchFamily="34" charset="0"/>
              </a:defRPr>
            </a:lvl1pPr>
          </a:lstStyle>
          <a:p>
            <a:pPr lvl="0">
              <a:spcAft>
                <a:spcPts val="1000"/>
              </a:spcAft>
            </a:pPr>
            <a:r>
              <a:rPr lang="de-DE" noProof="1"/>
              <a:t>Copy text, 14pt Gotham-Book. Lorem ipsum dolor sit amet, consectetuer adipiscing elit. Maecenas porttitor congue massa. Fusce posuere, magna sed pulvinar ultricies, purus lectus malesuada libero, sit amet commodo magna eros quis urna. Nunc viverra imperdiet enim. Fusce est. Vivamus tellus. Pellentesque habitant morbi tristique setus et netus et malesuada fames ac turpis egestas. Proin pharetra nonummy pede. Mauris et orci. Maecenas porttitor congue massa. Fusce posuere, magna sed pulvinar ultricies, purus lectus malesuada libero, sit amet.</a:t>
            </a:r>
          </a:p>
        </p:txBody>
      </p:sp>
      <p:sp>
        <p:nvSpPr>
          <p:cNvPr id="9" name="Textplatzhalter 15">
            <a:extLst>
              <a:ext uri="{FF2B5EF4-FFF2-40B4-BE49-F238E27FC236}">
                <a16:creationId xmlns:a16="http://schemas.microsoft.com/office/drawing/2014/main" id="{E2C9985A-ED8C-174E-9F67-29E2B7B7BF31}"/>
              </a:ext>
            </a:extLst>
          </p:cNvPr>
          <p:cNvSpPr>
            <a:spLocks noGrp="1"/>
          </p:cNvSpPr>
          <p:nvPr>
            <p:ph type="body" sz="quarter" idx="10" hasCustomPrompt="1"/>
          </p:nvPr>
        </p:nvSpPr>
        <p:spPr>
          <a:xfrm>
            <a:off x="1007533" y="1421156"/>
            <a:ext cx="9841444" cy="420605"/>
          </a:xfrm>
          <a:prstGeom prst="rect">
            <a:avLst/>
          </a:prstGeom>
        </p:spPr>
        <p:txBody>
          <a:bodyPr vert="horz" lIns="0" tIns="0" rIns="0" bIns="0" rtlCol="0">
            <a:normAutofit/>
          </a:bodyPr>
          <a:lstStyle>
            <a:lvl1pPr>
              <a:defRPr lang="de-DE" sz="2400" b="1" noProof="1">
                <a:latin typeface="Calibri" panose="020F0502020204030204" pitchFamily="34" charset="0"/>
                <a:cs typeface="Calibri" panose="020F0502020204030204" pitchFamily="34" charset="0"/>
              </a:defRPr>
            </a:lvl1pPr>
          </a:lstStyle>
          <a:p>
            <a:pPr lvl="0">
              <a:lnSpc>
                <a:spcPct val="90000"/>
              </a:lnSpc>
            </a:pPr>
            <a:r>
              <a:rPr lang="de-DE" noProof="1"/>
              <a:t>Subline S1, 18pt Calibri-Bold</a:t>
            </a:r>
          </a:p>
        </p:txBody>
      </p:sp>
      <p:sp>
        <p:nvSpPr>
          <p:cNvPr id="6" name="Foliennummernplatzhalter 5">
            <a:extLst>
              <a:ext uri="{FF2B5EF4-FFF2-40B4-BE49-F238E27FC236}">
                <a16:creationId xmlns:a16="http://schemas.microsoft.com/office/drawing/2014/main" id="{C2AF8C65-5EE0-594B-907A-31C2E013E3DA}"/>
              </a:ext>
            </a:extLst>
          </p:cNvPr>
          <p:cNvSpPr>
            <a:spLocks noGrp="1"/>
          </p:cNvSpPr>
          <p:nvPr>
            <p:ph type="sldNum" sz="quarter" idx="13"/>
          </p:nvPr>
        </p:nvSpPr>
        <p:spPr/>
        <p:txBody>
          <a:bodyPr vert="horz" lIns="0" tIns="0" rIns="0" bIns="0" rtlCol="0" anchor="b"/>
          <a:lstStyle>
            <a:lvl1pPr>
              <a:defRPr lang="de-DE"/>
            </a:lvl1pPr>
          </a:lstStyle>
          <a:p>
            <a:fld id="{C201EEB8-6482-40CC-A2C8-0955E4E6251A}" type="slidenum">
              <a:rPr lang="de-DE"/>
              <a:pPr/>
              <a:t>‹Nr.›</a:t>
            </a:fld>
            <a:endParaRPr lang="de-DE" dirty="0"/>
          </a:p>
        </p:txBody>
      </p:sp>
    </p:spTree>
    <p:extLst>
      <p:ext uri="{BB962C8B-B14F-4D97-AF65-F5344CB8AC3E}">
        <p14:creationId xmlns:p14="http://schemas.microsoft.com/office/powerpoint/2010/main" val="95497134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ircle - text">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C2AF8C65-5EE0-594B-907A-31C2E013E3DA}"/>
              </a:ext>
            </a:extLst>
          </p:cNvPr>
          <p:cNvSpPr>
            <a:spLocks noGrp="1"/>
          </p:cNvSpPr>
          <p:nvPr>
            <p:ph type="sldNum" sz="quarter" idx="13"/>
          </p:nvPr>
        </p:nvSpPr>
        <p:spPr/>
        <p:txBody>
          <a:bodyPr vert="horz" lIns="0" tIns="0" rIns="0" bIns="0" rtlCol="0" anchor="b"/>
          <a:lstStyle>
            <a:lvl1pPr>
              <a:defRPr lang="de-DE"/>
            </a:lvl1pPr>
          </a:lstStyle>
          <a:p>
            <a:fld id="{C201EEB8-6482-40CC-A2C8-0955E4E6251A}" type="slidenum">
              <a:rPr lang="de-DE"/>
              <a:pPr/>
              <a:t>‹Nr.›</a:t>
            </a:fld>
            <a:endParaRPr lang="de-DE" dirty="0"/>
          </a:p>
        </p:txBody>
      </p:sp>
      <p:sp>
        <p:nvSpPr>
          <p:cNvPr id="10" name="Textplatzhalter 15">
            <a:extLst>
              <a:ext uri="{FF2B5EF4-FFF2-40B4-BE49-F238E27FC236}">
                <a16:creationId xmlns:a16="http://schemas.microsoft.com/office/drawing/2014/main" id="{A130ACC1-978F-034C-98FE-EEAC68DA08DF}"/>
              </a:ext>
            </a:extLst>
          </p:cNvPr>
          <p:cNvSpPr>
            <a:spLocks noGrp="1"/>
          </p:cNvSpPr>
          <p:nvPr>
            <p:ph type="body" sz="quarter" idx="72" hasCustomPrompt="1"/>
          </p:nvPr>
        </p:nvSpPr>
        <p:spPr>
          <a:xfrm>
            <a:off x="6743701" y="2276871"/>
            <a:ext cx="4696883" cy="3360375"/>
          </a:xfrm>
          <a:prstGeom prst="rect">
            <a:avLst/>
          </a:prstGeom>
        </p:spPr>
        <p:txBody>
          <a:bodyPr>
            <a:normAutofit/>
          </a:bodyPr>
          <a:lstStyle>
            <a:lvl1pPr>
              <a:spcBef>
                <a:spcPts val="0"/>
              </a:spcBef>
              <a:spcAft>
                <a:spcPts val="1000"/>
              </a:spcAft>
              <a:defRPr sz="1600" b="0" i="0">
                <a:latin typeface="Calibri Light" panose="020F0302020204030204" pitchFamily="34" charset="0"/>
                <a:cs typeface="Calibri Light" panose="020F0302020204030204" pitchFamily="34" charset="0"/>
              </a:defRPr>
            </a:lvl1pPr>
            <a:lvl2pPr>
              <a:spcBef>
                <a:spcPts val="1000"/>
              </a:spcBef>
              <a:spcAft>
                <a:spcPts val="0"/>
              </a:spcAft>
              <a:defRPr sz="1400">
                <a:latin typeface="+mn-lt"/>
              </a:defRPr>
            </a:lvl2pPr>
          </a:lstStyle>
          <a:p>
            <a:pPr lvl="0"/>
            <a:r>
              <a:rPr lang="de-DE" noProof="1"/>
              <a:t>Copy text, 14pt Gotham-Book. Lorem ipsum dolor sit amet, consectetuer adipiscing elit. Maecenas porttitor congue massa. Fusce posuere, magna sed pulvinar ultricies, purus lectus malesuada libero, sit amet commodo magna eros quis urna.</a:t>
            </a:r>
          </a:p>
          <a:p>
            <a:pPr lvl="0"/>
            <a:r>
              <a:rPr lang="de-DE" noProof="1"/>
              <a:t>Nunc viverra imperdiet enim. Fusce est. Vivamus tellus.</a:t>
            </a:r>
          </a:p>
          <a:p>
            <a:pPr lvl="0"/>
            <a:r>
              <a:rPr lang="de-DE" noProof="1"/>
              <a:t>Pellentesque habitant morbi tristique senet netus et malesuada fames ac turpis.</a:t>
            </a:r>
          </a:p>
        </p:txBody>
      </p:sp>
      <p:sp>
        <p:nvSpPr>
          <p:cNvPr id="12" name="Bildplatzhalter 2">
            <a:extLst>
              <a:ext uri="{FF2B5EF4-FFF2-40B4-BE49-F238E27FC236}">
                <a16:creationId xmlns:a16="http://schemas.microsoft.com/office/drawing/2014/main" id="{174DF0DB-641A-0648-A209-8E6091567F45}"/>
              </a:ext>
            </a:extLst>
          </p:cNvPr>
          <p:cNvSpPr>
            <a:spLocks noGrp="1"/>
          </p:cNvSpPr>
          <p:nvPr>
            <p:ph type="pic" sz="quarter" idx="10" hasCustomPrompt="1"/>
          </p:nvPr>
        </p:nvSpPr>
        <p:spPr>
          <a:xfrm>
            <a:off x="1544506" y="1592352"/>
            <a:ext cx="3998547" cy="3962643"/>
          </a:xfrm>
          <a:prstGeom prst="ellipse">
            <a:avLst/>
          </a:prstGeom>
          <a:pattFill prst="wdDnDiag">
            <a:fgClr>
              <a:schemeClr val="accent4"/>
            </a:fgClr>
            <a:bgClr>
              <a:schemeClr val="accent3"/>
            </a:bgClr>
          </a:pattFill>
        </p:spPr>
        <p:txBody>
          <a:bodyPr vert="horz" lIns="0" tIns="0" rIns="0" bIns="0" rtlCol="0" anchor="t">
            <a:normAutofit/>
          </a:bodyPr>
          <a:lstStyle>
            <a:lvl1pPr>
              <a:defRPr lang="de-DE" dirty="0"/>
            </a:lvl1pPr>
          </a:lstStyle>
          <a:p>
            <a:pPr lvl="0" algn="ctr"/>
            <a:r>
              <a:rPr lang="de-DE" dirty="0"/>
              <a:t> </a:t>
            </a:r>
          </a:p>
        </p:txBody>
      </p:sp>
      <p:sp>
        <p:nvSpPr>
          <p:cNvPr id="13" name="Titel 3">
            <a:extLst>
              <a:ext uri="{FF2B5EF4-FFF2-40B4-BE49-F238E27FC236}">
                <a16:creationId xmlns:a16="http://schemas.microsoft.com/office/drawing/2014/main" id="{CDB834BC-D353-1E48-8F42-AB0ED70302BE}"/>
              </a:ext>
            </a:extLst>
          </p:cNvPr>
          <p:cNvSpPr>
            <a:spLocks noGrp="1"/>
          </p:cNvSpPr>
          <p:nvPr>
            <p:ph type="title" hasCustomPrompt="1"/>
          </p:nvPr>
        </p:nvSpPr>
        <p:spPr>
          <a:xfrm>
            <a:off x="6743699" y="1808608"/>
            <a:ext cx="4696885" cy="468263"/>
          </a:xfrm>
        </p:spPr>
        <p:txBody>
          <a:bodyPr>
            <a:normAutofit/>
          </a:bodyPr>
          <a:lstStyle>
            <a:lvl1pPr>
              <a:defRPr sz="2400">
                <a:solidFill>
                  <a:srgbClr val="007858"/>
                </a:solidFill>
              </a:defRPr>
            </a:lvl1pPr>
          </a:lstStyle>
          <a:p>
            <a:pPr lvl="0"/>
            <a:r>
              <a:rPr lang="de-DE" noProof="1"/>
              <a:t>Headline, 12pt Calibri-Bold</a:t>
            </a:r>
          </a:p>
        </p:txBody>
      </p:sp>
    </p:spTree>
    <p:extLst>
      <p:ext uri="{BB962C8B-B14F-4D97-AF65-F5344CB8AC3E}">
        <p14:creationId xmlns:p14="http://schemas.microsoft.com/office/powerpoint/2010/main" val="105064878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 small white/ picture ">
    <p:spTree>
      <p:nvGrpSpPr>
        <p:cNvPr id="1" name=""/>
        <p:cNvGrpSpPr/>
        <p:nvPr/>
      </p:nvGrpSpPr>
      <p:grpSpPr>
        <a:xfrm>
          <a:off x="0" y="0"/>
          <a:ext cx="0" cy="0"/>
          <a:chOff x="0" y="0"/>
          <a:chExt cx="0" cy="0"/>
        </a:xfrm>
      </p:grpSpPr>
      <p:sp>
        <p:nvSpPr>
          <p:cNvPr id="17" name="Bildplatzhalter 2">
            <a:extLst>
              <a:ext uri="{FF2B5EF4-FFF2-40B4-BE49-F238E27FC236}">
                <a16:creationId xmlns:a16="http://schemas.microsoft.com/office/drawing/2014/main" id="{E69DEF63-A027-434C-823D-E9D82C97BEA2}"/>
              </a:ext>
            </a:extLst>
          </p:cNvPr>
          <p:cNvSpPr>
            <a:spLocks noGrp="1"/>
          </p:cNvSpPr>
          <p:nvPr>
            <p:ph type="pic" sz="quarter" idx="10" hasCustomPrompt="1"/>
          </p:nvPr>
        </p:nvSpPr>
        <p:spPr>
          <a:xfrm>
            <a:off x="3791745" y="645584"/>
            <a:ext cx="8160395" cy="5682195"/>
          </a:xfrm>
          <a:prstGeom prst="rect">
            <a:avLst/>
          </a:prstGeom>
          <a:pattFill prst="wdDnDiag">
            <a:fgClr>
              <a:schemeClr val="accent4"/>
            </a:fgClr>
            <a:bgClr>
              <a:schemeClr val="accent3"/>
            </a:bgClr>
          </a:pattFill>
        </p:spPr>
        <p:txBody>
          <a:bodyPr vert="horz" lIns="0" tIns="0" rIns="0" bIns="0" rtlCol="0" anchor="t">
            <a:normAutofit/>
          </a:bodyPr>
          <a:lstStyle>
            <a:lvl1pPr>
              <a:defRPr lang="de-DE" dirty="0"/>
            </a:lvl1pPr>
          </a:lstStyle>
          <a:p>
            <a:pPr lvl="0" algn="ctr"/>
            <a:r>
              <a:rPr lang="de-DE" dirty="0"/>
              <a:t> </a:t>
            </a:r>
          </a:p>
        </p:txBody>
      </p:sp>
      <p:sp>
        <p:nvSpPr>
          <p:cNvPr id="6" name="Foliennummernplatzhalter 5">
            <a:extLst>
              <a:ext uri="{FF2B5EF4-FFF2-40B4-BE49-F238E27FC236}">
                <a16:creationId xmlns:a16="http://schemas.microsoft.com/office/drawing/2014/main" id="{C2AF8C65-5EE0-594B-907A-31C2E013E3DA}"/>
              </a:ext>
            </a:extLst>
          </p:cNvPr>
          <p:cNvSpPr>
            <a:spLocks noGrp="1"/>
          </p:cNvSpPr>
          <p:nvPr>
            <p:ph type="sldNum" sz="quarter" idx="13"/>
          </p:nvPr>
        </p:nvSpPr>
        <p:spPr/>
        <p:txBody>
          <a:bodyPr vert="horz" lIns="0" tIns="0" rIns="0" bIns="0" rtlCol="0" anchor="b"/>
          <a:lstStyle>
            <a:lvl1pPr>
              <a:defRPr lang="de-DE"/>
            </a:lvl1pPr>
          </a:lstStyle>
          <a:p>
            <a:fld id="{C201EEB8-6482-40CC-A2C8-0955E4E6251A}" type="slidenum">
              <a:rPr lang="de-DE"/>
              <a:pPr/>
              <a:t>‹Nr.›</a:t>
            </a:fld>
            <a:endParaRPr lang="de-DE" dirty="0"/>
          </a:p>
        </p:txBody>
      </p:sp>
      <p:sp>
        <p:nvSpPr>
          <p:cNvPr id="33" name="Textplatzhalter 15">
            <a:extLst>
              <a:ext uri="{FF2B5EF4-FFF2-40B4-BE49-F238E27FC236}">
                <a16:creationId xmlns:a16="http://schemas.microsoft.com/office/drawing/2014/main" id="{EBE23610-A0A6-FC47-8F92-CA478DC1EDB3}"/>
              </a:ext>
            </a:extLst>
          </p:cNvPr>
          <p:cNvSpPr>
            <a:spLocks noGrp="1"/>
          </p:cNvSpPr>
          <p:nvPr>
            <p:ph type="body" sz="quarter" idx="90" hasCustomPrompt="1"/>
          </p:nvPr>
        </p:nvSpPr>
        <p:spPr>
          <a:xfrm>
            <a:off x="639234" y="4485117"/>
            <a:ext cx="2672457" cy="1134451"/>
          </a:xfrm>
          <a:prstGeom prst="rect">
            <a:avLst/>
          </a:prstGeom>
        </p:spPr>
        <p:txBody>
          <a:bodyPr>
            <a:normAutofit/>
          </a:bodyPr>
          <a:lstStyle>
            <a:lvl1pPr>
              <a:defRPr sz="1333" b="0" i="0">
                <a:latin typeface="Calibri Light" panose="020F0302020204030204" pitchFamily="34" charset="0"/>
                <a:cs typeface="Calibri Light" panose="020F0302020204030204" pitchFamily="34" charset="0"/>
              </a:defRPr>
            </a:lvl1pPr>
            <a:lvl2pPr>
              <a:spcBef>
                <a:spcPts val="0"/>
              </a:spcBef>
              <a:spcAft>
                <a:spcPts val="1000"/>
              </a:spcAft>
              <a:defRPr sz="1200">
                <a:latin typeface="+mn-lt"/>
              </a:defRPr>
            </a:lvl2pPr>
          </a:lstStyle>
          <a:p>
            <a:r>
              <a:rPr lang="de-DE" noProof="1"/>
              <a:t>Copy text, 12pt Gotham-Book. Lorem ipsum dolor amet maga, consectetuer adipiscing de es elit. Sit de mecenas porttitor congue fusce posuere magna.</a:t>
            </a:r>
          </a:p>
        </p:txBody>
      </p:sp>
      <p:sp>
        <p:nvSpPr>
          <p:cNvPr id="19" name="Titel 3">
            <a:extLst>
              <a:ext uri="{FF2B5EF4-FFF2-40B4-BE49-F238E27FC236}">
                <a16:creationId xmlns:a16="http://schemas.microsoft.com/office/drawing/2014/main" id="{EA1EC3A2-B693-8347-BBF7-05393FEEFD9E}"/>
              </a:ext>
            </a:extLst>
          </p:cNvPr>
          <p:cNvSpPr>
            <a:spLocks noGrp="1"/>
          </p:cNvSpPr>
          <p:nvPr>
            <p:ph type="title" hasCustomPrompt="1"/>
          </p:nvPr>
        </p:nvSpPr>
        <p:spPr>
          <a:xfrm>
            <a:off x="639233" y="3768606"/>
            <a:ext cx="2672457" cy="508999"/>
          </a:xfrm>
        </p:spPr>
        <p:txBody>
          <a:bodyPr anchor="b">
            <a:normAutofit/>
          </a:bodyPr>
          <a:lstStyle>
            <a:lvl1pPr fontAlgn="auto">
              <a:spcAft>
                <a:spcPts val="0"/>
              </a:spcAft>
              <a:defRPr sz="1867"/>
            </a:lvl1pPr>
          </a:lstStyle>
          <a:p>
            <a:pPr fontAlgn="auto">
              <a:spcAft>
                <a:spcPts val="0"/>
              </a:spcAft>
            </a:pPr>
            <a:r>
              <a:rPr lang="de-DE" noProof="1"/>
              <a:t>Subline S2, 14pt Calibri-Bold</a:t>
            </a:r>
          </a:p>
        </p:txBody>
      </p:sp>
    </p:spTree>
    <p:extLst>
      <p:ext uri="{BB962C8B-B14F-4D97-AF65-F5344CB8AC3E}">
        <p14:creationId xmlns:p14="http://schemas.microsoft.com/office/powerpoint/2010/main" val="149786949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R - small white/ picture ">
    <p:spTree>
      <p:nvGrpSpPr>
        <p:cNvPr id="1" name=""/>
        <p:cNvGrpSpPr/>
        <p:nvPr/>
      </p:nvGrpSpPr>
      <p:grpSpPr>
        <a:xfrm>
          <a:off x="0" y="0"/>
          <a:ext cx="0" cy="0"/>
          <a:chOff x="0" y="0"/>
          <a:chExt cx="0" cy="0"/>
        </a:xfrm>
      </p:grpSpPr>
      <p:sp>
        <p:nvSpPr>
          <p:cNvPr id="17" name="Bildplatzhalter 2">
            <a:extLst>
              <a:ext uri="{FF2B5EF4-FFF2-40B4-BE49-F238E27FC236}">
                <a16:creationId xmlns:a16="http://schemas.microsoft.com/office/drawing/2014/main" id="{E69DEF63-A027-434C-823D-E9D82C97BEA2}"/>
              </a:ext>
            </a:extLst>
          </p:cNvPr>
          <p:cNvSpPr>
            <a:spLocks noGrp="1"/>
          </p:cNvSpPr>
          <p:nvPr>
            <p:ph type="pic" sz="quarter" idx="10" hasCustomPrompt="1"/>
          </p:nvPr>
        </p:nvSpPr>
        <p:spPr>
          <a:xfrm>
            <a:off x="239862" y="645584"/>
            <a:ext cx="8176007" cy="5664200"/>
          </a:xfrm>
          <a:prstGeom prst="rect">
            <a:avLst/>
          </a:prstGeom>
          <a:pattFill prst="wdDnDiag">
            <a:fgClr>
              <a:schemeClr val="accent4"/>
            </a:fgClr>
            <a:bgClr>
              <a:schemeClr val="accent3"/>
            </a:bgClr>
          </a:pattFill>
        </p:spPr>
        <p:txBody>
          <a:bodyPr vert="horz" lIns="0" tIns="0" rIns="0" bIns="0" rtlCol="0" anchor="t">
            <a:normAutofit/>
          </a:bodyPr>
          <a:lstStyle>
            <a:lvl1pPr>
              <a:defRPr lang="de-DE" dirty="0"/>
            </a:lvl1pPr>
          </a:lstStyle>
          <a:p>
            <a:pPr lvl="0" algn="ctr"/>
            <a:r>
              <a:rPr lang="de-DE" dirty="0"/>
              <a:t> </a:t>
            </a:r>
          </a:p>
        </p:txBody>
      </p:sp>
      <p:sp>
        <p:nvSpPr>
          <p:cNvPr id="3" name="Foliennummernplatzhalter 2">
            <a:extLst>
              <a:ext uri="{FF2B5EF4-FFF2-40B4-BE49-F238E27FC236}">
                <a16:creationId xmlns:a16="http://schemas.microsoft.com/office/drawing/2014/main" id="{D3B8F810-BBC5-6547-A763-A38F4BAA3C04}"/>
              </a:ext>
            </a:extLst>
          </p:cNvPr>
          <p:cNvSpPr>
            <a:spLocks noGrp="1"/>
          </p:cNvSpPr>
          <p:nvPr>
            <p:ph type="sldNum" sz="quarter" idx="92"/>
          </p:nvPr>
        </p:nvSpPr>
        <p:spPr/>
        <p:txBody>
          <a:bodyPr vert="horz" lIns="0" tIns="0" rIns="0" bIns="0" rtlCol="0" anchor="b"/>
          <a:lstStyle>
            <a:lvl1pPr>
              <a:defRPr lang="de-DE"/>
            </a:lvl1pPr>
          </a:lstStyle>
          <a:p>
            <a:fld id="{C201EEB8-6482-40CC-A2C8-0955E4E6251A}" type="slidenum">
              <a:rPr lang="de-DE"/>
              <a:pPr/>
              <a:t>‹Nr.›</a:t>
            </a:fld>
            <a:endParaRPr lang="de-DE" dirty="0"/>
          </a:p>
        </p:txBody>
      </p:sp>
      <p:sp>
        <p:nvSpPr>
          <p:cNvPr id="6" name="Textplatzhalter 15">
            <a:extLst>
              <a:ext uri="{FF2B5EF4-FFF2-40B4-BE49-F238E27FC236}">
                <a16:creationId xmlns:a16="http://schemas.microsoft.com/office/drawing/2014/main" id="{D81A5E85-FE8F-4746-A133-8B7AAC42A780}"/>
              </a:ext>
            </a:extLst>
          </p:cNvPr>
          <p:cNvSpPr>
            <a:spLocks noGrp="1"/>
          </p:cNvSpPr>
          <p:nvPr>
            <p:ph type="body" sz="quarter" idx="93" hasCustomPrompt="1"/>
          </p:nvPr>
        </p:nvSpPr>
        <p:spPr>
          <a:xfrm>
            <a:off x="9023219" y="4485117"/>
            <a:ext cx="2417365" cy="1134451"/>
          </a:xfrm>
          <a:prstGeom prst="rect">
            <a:avLst/>
          </a:prstGeom>
        </p:spPr>
        <p:txBody>
          <a:bodyPr>
            <a:normAutofit/>
          </a:bodyPr>
          <a:lstStyle>
            <a:lvl1pPr>
              <a:defRPr sz="1333" b="0" i="0">
                <a:latin typeface="Calibri Light" panose="020F0302020204030204" pitchFamily="34" charset="0"/>
                <a:cs typeface="Calibri Light" panose="020F0302020204030204" pitchFamily="34" charset="0"/>
              </a:defRPr>
            </a:lvl1pPr>
            <a:lvl2pPr>
              <a:spcBef>
                <a:spcPts val="0"/>
              </a:spcBef>
              <a:spcAft>
                <a:spcPts val="1000"/>
              </a:spcAft>
              <a:defRPr sz="1200">
                <a:latin typeface="+mn-lt"/>
              </a:defRPr>
            </a:lvl2pPr>
          </a:lstStyle>
          <a:p>
            <a:r>
              <a:rPr lang="de-DE" noProof="1"/>
              <a:t>Copy text, 12pt Gotham-Book. Lorem ipsum dolor amet maga, consectetuer adipiscing de es elit. Sit de mecenas porttitor congue fusce posuere magna.</a:t>
            </a:r>
          </a:p>
        </p:txBody>
      </p:sp>
      <p:sp>
        <p:nvSpPr>
          <p:cNvPr id="8" name="Titel 3">
            <a:extLst>
              <a:ext uri="{FF2B5EF4-FFF2-40B4-BE49-F238E27FC236}">
                <a16:creationId xmlns:a16="http://schemas.microsoft.com/office/drawing/2014/main" id="{710B6530-DEFE-CE4A-AE7D-CDF1795B279F}"/>
              </a:ext>
            </a:extLst>
          </p:cNvPr>
          <p:cNvSpPr>
            <a:spLocks noGrp="1"/>
          </p:cNvSpPr>
          <p:nvPr>
            <p:ph type="title" hasCustomPrompt="1"/>
          </p:nvPr>
        </p:nvSpPr>
        <p:spPr>
          <a:xfrm>
            <a:off x="8991600" y="3768606"/>
            <a:ext cx="2417365" cy="508999"/>
          </a:xfrm>
        </p:spPr>
        <p:txBody>
          <a:bodyPr>
            <a:normAutofit/>
          </a:bodyPr>
          <a:lstStyle>
            <a:lvl1pPr fontAlgn="auto">
              <a:spcAft>
                <a:spcPts val="0"/>
              </a:spcAft>
              <a:defRPr sz="1867"/>
            </a:lvl1pPr>
          </a:lstStyle>
          <a:p>
            <a:pPr fontAlgn="auto">
              <a:spcAft>
                <a:spcPts val="0"/>
              </a:spcAft>
            </a:pPr>
            <a:r>
              <a:rPr lang="de-DE" noProof="1"/>
              <a:t>Subline S2, 14pt Calibri-Bold</a:t>
            </a:r>
          </a:p>
        </p:txBody>
      </p:sp>
    </p:spTree>
    <p:extLst>
      <p:ext uri="{BB962C8B-B14F-4D97-AF65-F5344CB8AC3E}">
        <p14:creationId xmlns:p14="http://schemas.microsoft.com/office/powerpoint/2010/main" val="356501696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bot - picture 50">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C2AF8C65-5EE0-594B-907A-31C2E013E3DA}"/>
              </a:ext>
            </a:extLst>
          </p:cNvPr>
          <p:cNvSpPr>
            <a:spLocks noGrp="1"/>
          </p:cNvSpPr>
          <p:nvPr>
            <p:ph type="sldNum" sz="quarter" idx="13"/>
          </p:nvPr>
        </p:nvSpPr>
        <p:spPr/>
        <p:txBody>
          <a:bodyPr vert="horz" lIns="0" tIns="0" rIns="0" bIns="0" rtlCol="0" anchor="b"/>
          <a:lstStyle>
            <a:lvl1pPr>
              <a:defRPr lang="de-DE"/>
            </a:lvl1pPr>
          </a:lstStyle>
          <a:p>
            <a:fld id="{C201EEB8-6482-40CC-A2C8-0955E4E6251A}" type="slidenum">
              <a:rPr lang="de-DE"/>
              <a:pPr/>
              <a:t>‹Nr.›</a:t>
            </a:fld>
            <a:endParaRPr lang="de-DE" dirty="0"/>
          </a:p>
        </p:txBody>
      </p:sp>
      <p:sp>
        <p:nvSpPr>
          <p:cNvPr id="12" name="Textplatzhalter 15">
            <a:extLst>
              <a:ext uri="{FF2B5EF4-FFF2-40B4-BE49-F238E27FC236}">
                <a16:creationId xmlns:a16="http://schemas.microsoft.com/office/drawing/2014/main" id="{4822AAFD-891B-C741-BDAF-2401D4EA3575}"/>
              </a:ext>
            </a:extLst>
          </p:cNvPr>
          <p:cNvSpPr>
            <a:spLocks noGrp="1"/>
          </p:cNvSpPr>
          <p:nvPr>
            <p:ph type="body" sz="quarter" idx="73" hasCustomPrompt="1"/>
          </p:nvPr>
        </p:nvSpPr>
        <p:spPr>
          <a:xfrm>
            <a:off x="1007534" y="4336152"/>
            <a:ext cx="10081021" cy="1493115"/>
          </a:xfrm>
          <a:prstGeom prst="rect">
            <a:avLst/>
          </a:prstGeom>
        </p:spPr>
        <p:txBody>
          <a:bodyPr>
            <a:normAutofit/>
          </a:bodyPr>
          <a:lstStyle>
            <a:lvl1pPr>
              <a:spcAft>
                <a:spcPts val="1000"/>
              </a:spcAft>
              <a:defRPr sz="1600" b="0" i="0">
                <a:latin typeface="Calibri Light" panose="020F0302020204030204" pitchFamily="34" charset="0"/>
                <a:cs typeface="Calibri Light" panose="020F0302020204030204" pitchFamily="34" charset="0"/>
              </a:defRPr>
            </a:lvl1pPr>
            <a:lvl2pPr>
              <a:spcBef>
                <a:spcPts val="1000"/>
              </a:spcBef>
              <a:spcAft>
                <a:spcPts val="0"/>
              </a:spcAft>
              <a:defRPr sz="1400">
                <a:latin typeface="+mn-lt"/>
              </a:defRPr>
            </a:lvl2pPr>
          </a:lstStyle>
          <a:p>
            <a:pPr lvl="0"/>
            <a:r>
              <a:rPr lang="de-DE" noProof="1"/>
              <a:t>Copy text, 14pt Gotham-Book. Lorem ipsum dolor sit amet, consectetuer adipiscing elit. Maecenas porttitor congue massa. Fusce posuere, magna sed pulvinar ultricies, purus lectus malesuada libero, sit amet commodo magna eros quis urna. Nunc viverra imperdiet enim. Fusce est. Vivamus tellus. Pellentesque habitant morbi tristique setus et netus et malesuada fames ac turpis egestas. Proin pharetra nonummy pede. Mauris et orci. Maecenas porttitor congue massa. Fusce posuere, magna sed pulvinar ultricies, purus lectus malesuada libero, sit amet.</a:t>
            </a:r>
          </a:p>
        </p:txBody>
      </p:sp>
      <p:sp>
        <p:nvSpPr>
          <p:cNvPr id="21" name="Titel 3">
            <a:extLst>
              <a:ext uri="{FF2B5EF4-FFF2-40B4-BE49-F238E27FC236}">
                <a16:creationId xmlns:a16="http://schemas.microsoft.com/office/drawing/2014/main" id="{BF5CB3C2-4A03-DF4F-AEC0-0D409FBD6B48}"/>
              </a:ext>
            </a:extLst>
          </p:cNvPr>
          <p:cNvSpPr>
            <a:spLocks noGrp="1"/>
          </p:cNvSpPr>
          <p:nvPr>
            <p:ph type="title" hasCustomPrompt="1"/>
          </p:nvPr>
        </p:nvSpPr>
        <p:spPr>
          <a:xfrm>
            <a:off x="1007533" y="3770486"/>
            <a:ext cx="9841443" cy="349063"/>
          </a:xfrm>
        </p:spPr>
        <p:txBody>
          <a:bodyPr>
            <a:noAutofit/>
          </a:bodyPr>
          <a:lstStyle>
            <a:lvl1pPr>
              <a:defRPr sz="3200"/>
            </a:lvl1pPr>
          </a:lstStyle>
          <a:p>
            <a:pPr lvl="0"/>
            <a:r>
              <a:rPr lang="de-DE" noProof="1"/>
              <a:t>Subline S1, 24pt Calibri-Bold</a:t>
            </a:r>
          </a:p>
        </p:txBody>
      </p:sp>
      <p:sp>
        <p:nvSpPr>
          <p:cNvPr id="22" name="Bildplatzhalter 2">
            <a:extLst>
              <a:ext uri="{FF2B5EF4-FFF2-40B4-BE49-F238E27FC236}">
                <a16:creationId xmlns:a16="http://schemas.microsoft.com/office/drawing/2014/main" id="{3094DA27-357C-8942-8CB5-E2B82322B9F2}"/>
              </a:ext>
            </a:extLst>
          </p:cNvPr>
          <p:cNvSpPr>
            <a:spLocks noGrp="1"/>
          </p:cNvSpPr>
          <p:nvPr>
            <p:ph type="pic" sz="quarter" idx="11" hasCustomPrompt="1"/>
          </p:nvPr>
        </p:nvSpPr>
        <p:spPr>
          <a:xfrm>
            <a:off x="239185" y="645584"/>
            <a:ext cx="11713633" cy="2783416"/>
          </a:xfrm>
          <a:prstGeom prst="rect">
            <a:avLst/>
          </a:prstGeom>
          <a:pattFill prst="wdDnDiag">
            <a:fgClr>
              <a:schemeClr val="accent4"/>
            </a:fgClr>
            <a:bgClr>
              <a:schemeClr val="accent3"/>
            </a:bgClr>
          </a:pattFill>
        </p:spPr>
        <p:txBody>
          <a:bodyPr vert="horz" lIns="0" tIns="0" rIns="0" bIns="0" rtlCol="0" anchor="t">
            <a:normAutofit/>
          </a:bodyPr>
          <a:lstStyle>
            <a:lvl1pPr>
              <a:defRPr lang="de-DE" dirty="0"/>
            </a:lvl1pPr>
          </a:lstStyle>
          <a:p>
            <a:pPr lvl="0" algn="ctr"/>
            <a:r>
              <a:rPr lang="de-DE" dirty="0"/>
              <a:t> </a:t>
            </a:r>
          </a:p>
        </p:txBody>
      </p:sp>
    </p:spTree>
    <p:extLst>
      <p:ext uri="{BB962C8B-B14F-4D97-AF65-F5344CB8AC3E}">
        <p14:creationId xmlns:p14="http://schemas.microsoft.com/office/powerpoint/2010/main" val="289171685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 picture - 50/50">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C2AF8C65-5EE0-594B-907A-31C2E013E3DA}"/>
              </a:ext>
            </a:extLst>
          </p:cNvPr>
          <p:cNvSpPr>
            <a:spLocks noGrp="1"/>
          </p:cNvSpPr>
          <p:nvPr>
            <p:ph type="sldNum" sz="quarter" idx="13"/>
          </p:nvPr>
        </p:nvSpPr>
        <p:spPr/>
        <p:txBody>
          <a:bodyPr vert="horz" lIns="0" tIns="0" rIns="0" bIns="0" rtlCol="0" anchor="b"/>
          <a:lstStyle>
            <a:lvl1pPr>
              <a:defRPr lang="de-DE"/>
            </a:lvl1pPr>
          </a:lstStyle>
          <a:p>
            <a:fld id="{C201EEB8-6482-40CC-A2C8-0955E4E6251A}" type="slidenum">
              <a:rPr lang="de-DE"/>
              <a:pPr/>
              <a:t>‹Nr.›</a:t>
            </a:fld>
            <a:endParaRPr lang="de-DE" dirty="0"/>
          </a:p>
        </p:txBody>
      </p:sp>
      <p:sp>
        <p:nvSpPr>
          <p:cNvPr id="37" name="Textplatzhalter 15">
            <a:extLst>
              <a:ext uri="{FF2B5EF4-FFF2-40B4-BE49-F238E27FC236}">
                <a16:creationId xmlns:a16="http://schemas.microsoft.com/office/drawing/2014/main" id="{1DA54822-6066-8F40-8207-60D13F145A6E}"/>
              </a:ext>
            </a:extLst>
          </p:cNvPr>
          <p:cNvSpPr>
            <a:spLocks noGrp="1"/>
          </p:cNvSpPr>
          <p:nvPr>
            <p:ph type="body" sz="quarter" idx="88" hasCustomPrompt="1"/>
          </p:nvPr>
        </p:nvSpPr>
        <p:spPr>
          <a:xfrm>
            <a:off x="1007435" y="3774587"/>
            <a:ext cx="4867811" cy="558231"/>
          </a:xfrm>
          <a:prstGeom prst="rect">
            <a:avLst/>
          </a:prstGeom>
        </p:spPr>
        <p:txBody>
          <a:bodyPr vert="horz" lIns="0" tIns="0" rIns="0" bIns="0" rtlCol="0">
            <a:normAutofit/>
          </a:bodyPr>
          <a:lstStyle>
            <a:lvl1pPr>
              <a:defRPr lang="de-DE" sz="2400" b="1" noProof="1">
                <a:latin typeface="Calibri" panose="020F0502020204030204" pitchFamily="34" charset="0"/>
                <a:cs typeface="Calibri" panose="020F0502020204030204" pitchFamily="34" charset="0"/>
              </a:defRPr>
            </a:lvl1pPr>
          </a:lstStyle>
          <a:p>
            <a:pPr lvl="0">
              <a:lnSpc>
                <a:spcPct val="90000"/>
              </a:lnSpc>
            </a:pPr>
            <a:r>
              <a:rPr lang="de-DE" noProof="1"/>
              <a:t>Subline S2, 18pt</a:t>
            </a:r>
            <a:br>
              <a:rPr lang="de-DE" noProof="1"/>
            </a:br>
            <a:r>
              <a:rPr lang="de-DE" noProof="1"/>
              <a:t>Calibri-Bold</a:t>
            </a:r>
          </a:p>
        </p:txBody>
      </p:sp>
      <p:sp>
        <p:nvSpPr>
          <p:cNvPr id="38" name="Textplatzhalter 15">
            <a:extLst>
              <a:ext uri="{FF2B5EF4-FFF2-40B4-BE49-F238E27FC236}">
                <a16:creationId xmlns:a16="http://schemas.microsoft.com/office/drawing/2014/main" id="{4575D0B9-EE89-2242-82ED-F821C3D39ECD}"/>
              </a:ext>
            </a:extLst>
          </p:cNvPr>
          <p:cNvSpPr>
            <a:spLocks noGrp="1"/>
          </p:cNvSpPr>
          <p:nvPr>
            <p:ph type="body" sz="quarter" idx="89" hasCustomPrompt="1"/>
          </p:nvPr>
        </p:nvSpPr>
        <p:spPr>
          <a:xfrm>
            <a:off x="1007435" y="4570253"/>
            <a:ext cx="4867811" cy="1451036"/>
          </a:xfrm>
          <a:prstGeom prst="rect">
            <a:avLst/>
          </a:prstGeom>
        </p:spPr>
        <p:txBody>
          <a:bodyPr>
            <a:normAutofit/>
          </a:bodyPr>
          <a:lstStyle>
            <a:lvl1pPr>
              <a:defRPr sz="1333"/>
            </a:lvl1pPr>
            <a:lvl2pPr>
              <a:spcBef>
                <a:spcPts val="0"/>
              </a:spcBef>
              <a:spcAft>
                <a:spcPts val="1000"/>
              </a:spcAft>
              <a:defRPr sz="1200">
                <a:latin typeface="+mn-lt"/>
              </a:defRPr>
            </a:lvl2pPr>
          </a:lstStyle>
          <a:p>
            <a:r>
              <a:rPr lang="de-DE" noProof="1"/>
              <a:t>Copy text, 12pt Calibri-Regular. Lorem ipsum dolor sit amet, concter adipiscing elit. Maecenas porttitor congue massa. Lectus posuere. Porttitor congue massa. Fusce lectus posuere. Fusce posuere, sed pulvinar ultricies, purus lectus malesuada libero, sit amet commodo posuere, sed pulvinar ultricies, purus lectus.</a:t>
            </a:r>
          </a:p>
        </p:txBody>
      </p:sp>
      <p:sp>
        <p:nvSpPr>
          <p:cNvPr id="53" name="Textplatzhalter 15">
            <a:extLst>
              <a:ext uri="{FF2B5EF4-FFF2-40B4-BE49-F238E27FC236}">
                <a16:creationId xmlns:a16="http://schemas.microsoft.com/office/drawing/2014/main" id="{8D4AC655-F7A2-AD49-86E6-F1E7CBF6B589}"/>
              </a:ext>
            </a:extLst>
          </p:cNvPr>
          <p:cNvSpPr>
            <a:spLocks noGrp="1"/>
          </p:cNvSpPr>
          <p:nvPr>
            <p:ph type="body" sz="quarter" idx="96" hasCustomPrompt="1"/>
          </p:nvPr>
        </p:nvSpPr>
        <p:spPr>
          <a:xfrm>
            <a:off x="6311801" y="3774587"/>
            <a:ext cx="4867811" cy="558231"/>
          </a:xfrm>
          <a:prstGeom prst="rect">
            <a:avLst/>
          </a:prstGeom>
        </p:spPr>
        <p:txBody>
          <a:bodyPr vert="horz" lIns="0" tIns="0" rIns="0" bIns="0" rtlCol="0">
            <a:normAutofit/>
          </a:bodyPr>
          <a:lstStyle>
            <a:lvl1pPr>
              <a:defRPr lang="de-DE" sz="2400" b="1" noProof="1">
                <a:latin typeface="Calibri" panose="020F0502020204030204" pitchFamily="34" charset="0"/>
                <a:cs typeface="Calibri" panose="020F0502020204030204" pitchFamily="34" charset="0"/>
              </a:defRPr>
            </a:lvl1pPr>
          </a:lstStyle>
          <a:p>
            <a:pPr lvl="0">
              <a:lnSpc>
                <a:spcPct val="90000"/>
              </a:lnSpc>
            </a:pPr>
            <a:r>
              <a:rPr lang="de-DE" noProof="1"/>
              <a:t>Subline S2, 18pt</a:t>
            </a:r>
            <a:br>
              <a:rPr lang="de-DE" noProof="1"/>
            </a:br>
            <a:r>
              <a:rPr lang="de-DE" noProof="1"/>
              <a:t>Calibri-Bold</a:t>
            </a:r>
          </a:p>
        </p:txBody>
      </p:sp>
      <p:sp>
        <p:nvSpPr>
          <p:cNvPr id="54" name="Textplatzhalter 15">
            <a:extLst>
              <a:ext uri="{FF2B5EF4-FFF2-40B4-BE49-F238E27FC236}">
                <a16:creationId xmlns:a16="http://schemas.microsoft.com/office/drawing/2014/main" id="{EA49473D-5D48-D544-B493-2CBA0300E9AE}"/>
              </a:ext>
            </a:extLst>
          </p:cNvPr>
          <p:cNvSpPr>
            <a:spLocks noGrp="1"/>
          </p:cNvSpPr>
          <p:nvPr>
            <p:ph type="body" sz="quarter" idx="97" hasCustomPrompt="1"/>
          </p:nvPr>
        </p:nvSpPr>
        <p:spPr>
          <a:xfrm>
            <a:off x="6311802" y="4570253"/>
            <a:ext cx="4895684" cy="1451036"/>
          </a:xfrm>
          <a:prstGeom prst="rect">
            <a:avLst/>
          </a:prstGeom>
        </p:spPr>
        <p:txBody>
          <a:bodyPr>
            <a:normAutofit/>
          </a:bodyPr>
          <a:lstStyle>
            <a:lvl1pPr>
              <a:defRPr sz="1333"/>
            </a:lvl1pPr>
            <a:lvl2pPr>
              <a:spcBef>
                <a:spcPts val="0"/>
              </a:spcBef>
              <a:spcAft>
                <a:spcPts val="1000"/>
              </a:spcAft>
              <a:defRPr sz="1200">
                <a:latin typeface="+mn-lt"/>
              </a:defRPr>
            </a:lvl2pPr>
          </a:lstStyle>
          <a:p>
            <a:r>
              <a:rPr lang="de-DE" noProof="1"/>
              <a:t>Copy text, 12pt Calibri-Regular. Lorem ipsum dolor sit amet, concter adipiscing elit. Maecenas porttitor congue massa. Lectus posuere. Porttitor congue massa. Fusce lectus posuere. Fusce posuere, sed pulvinar ultricies, purus lectus malesuada libero, sit amet commodo posuere, sed pulvinar ultricies, purus lectus.</a:t>
            </a:r>
          </a:p>
        </p:txBody>
      </p:sp>
      <p:sp>
        <p:nvSpPr>
          <p:cNvPr id="21" name="Bildplatzhalter 2">
            <a:extLst>
              <a:ext uri="{FF2B5EF4-FFF2-40B4-BE49-F238E27FC236}">
                <a16:creationId xmlns:a16="http://schemas.microsoft.com/office/drawing/2014/main" id="{BC082DD6-C07D-B94B-B5ED-5A9171D705FF}"/>
              </a:ext>
            </a:extLst>
          </p:cNvPr>
          <p:cNvSpPr>
            <a:spLocks noGrp="1"/>
          </p:cNvSpPr>
          <p:nvPr>
            <p:ph type="pic" sz="quarter" idx="10" hasCustomPrompt="1"/>
          </p:nvPr>
        </p:nvSpPr>
        <p:spPr>
          <a:xfrm>
            <a:off x="1007433" y="1557578"/>
            <a:ext cx="4872568" cy="1871423"/>
          </a:xfrm>
          <a:prstGeom prst="rect">
            <a:avLst/>
          </a:prstGeom>
          <a:pattFill prst="wdDnDiag">
            <a:fgClr>
              <a:schemeClr val="accent4"/>
            </a:fgClr>
            <a:bgClr>
              <a:schemeClr val="accent3"/>
            </a:bgClr>
          </a:pattFill>
        </p:spPr>
        <p:txBody>
          <a:bodyPr vert="horz" lIns="0" tIns="0" rIns="0" bIns="0" rtlCol="0" anchor="t">
            <a:normAutofit/>
          </a:bodyPr>
          <a:lstStyle>
            <a:lvl1pPr>
              <a:defRPr lang="de-DE" dirty="0"/>
            </a:lvl1pPr>
          </a:lstStyle>
          <a:p>
            <a:pPr lvl="0" algn="ctr"/>
            <a:r>
              <a:rPr lang="de-DE" dirty="0"/>
              <a:t> </a:t>
            </a:r>
          </a:p>
        </p:txBody>
      </p:sp>
      <p:sp>
        <p:nvSpPr>
          <p:cNvPr id="22" name="Bildplatzhalter 2">
            <a:extLst>
              <a:ext uri="{FF2B5EF4-FFF2-40B4-BE49-F238E27FC236}">
                <a16:creationId xmlns:a16="http://schemas.microsoft.com/office/drawing/2014/main" id="{D84B4313-A16F-4B4C-8374-436A8285B6D4}"/>
              </a:ext>
            </a:extLst>
          </p:cNvPr>
          <p:cNvSpPr>
            <a:spLocks noGrp="1"/>
          </p:cNvSpPr>
          <p:nvPr>
            <p:ph type="pic" sz="quarter" idx="102" hasCustomPrompt="1"/>
          </p:nvPr>
        </p:nvSpPr>
        <p:spPr>
          <a:xfrm>
            <a:off x="6311803" y="1557578"/>
            <a:ext cx="4872567" cy="1871423"/>
          </a:xfrm>
          <a:prstGeom prst="rect">
            <a:avLst/>
          </a:prstGeom>
          <a:pattFill prst="wdDnDiag">
            <a:fgClr>
              <a:schemeClr val="accent4"/>
            </a:fgClr>
            <a:bgClr>
              <a:schemeClr val="accent3"/>
            </a:bgClr>
          </a:pattFill>
        </p:spPr>
        <p:txBody>
          <a:bodyPr vert="horz" lIns="0" tIns="0" rIns="0" bIns="0" rtlCol="0" anchor="t">
            <a:normAutofit/>
          </a:bodyPr>
          <a:lstStyle>
            <a:lvl1pPr>
              <a:defRPr lang="de-DE" dirty="0"/>
            </a:lvl1pPr>
          </a:lstStyle>
          <a:p>
            <a:pPr lvl="0" algn="ctr"/>
            <a:r>
              <a:rPr lang="de-DE" dirty="0"/>
              <a:t> </a:t>
            </a:r>
          </a:p>
        </p:txBody>
      </p:sp>
      <p:sp>
        <p:nvSpPr>
          <p:cNvPr id="3" name="Titel 2">
            <a:extLst>
              <a:ext uri="{FF2B5EF4-FFF2-40B4-BE49-F238E27FC236}">
                <a16:creationId xmlns:a16="http://schemas.microsoft.com/office/drawing/2014/main" id="{2F92AD86-4CEB-F047-9291-0DE2D6ADE51A}"/>
              </a:ext>
            </a:extLst>
          </p:cNvPr>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89579748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small - picture gold">
    <p:spTree>
      <p:nvGrpSpPr>
        <p:cNvPr id="1" name=""/>
        <p:cNvGrpSpPr/>
        <p:nvPr/>
      </p:nvGrpSpPr>
      <p:grpSpPr>
        <a:xfrm>
          <a:off x="0" y="0"/>
          <a:ext cx="0" cy="0"/>
          <a:chOff x="0" y="0"/>
          <a:chExt cx="0" cy="0"/>
        </a:xfrm>
      </p:grpSpPr>
      <p:sp>
        <p:nvSpPr>
          <p:cNvPr id="8" name="Bildplatzhalter 2">
            <a:extLst>
              <a:ext uri="{FF2B5EF4-FFF2-40B4-BE49-F238E27FC236}">
                <a16:creationId xmlns:a16="http://schemas.microsoft.com/office/drawing/2014/main" id="{BBA384FB-E96A-4D48-BF69-F8DF5CFFECE4}"/>
              </a:ext>
            </a:extLst>
          </p:cNvPr>
          <p:cNvSpPr>
            <a:spLocks noGrp="1"/>
          </p:cNvSpPr>
          <p:nvPr>
            <p:ph type="pic" sz="quarter" idx="11" hasCustomPrompt="1"/>
          </p:nvPr>
        </p:nvSpPr>
        <p:spPr>
          <a:xfrm>
            <a:off x="3215680" y="645584"/>
            <a:ext cx="8736459" cy="5664200"/>
          </a:xfrm>
          <a:prstGeom prst="rect">
            <a:avLst/>
          </a:prstGeom>
          <a:pattFill prst="wdDnDiag">
            <a:fgClr>
              <a:schemeClr val="accent4"/>
            </a:fgClr>
            <a:bgClr>
              <a:schemeClr val="accent3"/>
            </a:bgClr>
          </a:pattFill>
        </p:spPr>
        <p:txBody>
          <a:bodyPr vert="horz" lIns="0" tIns="0" rIns="0" bIns="0" rtlCol="0" anchor="t">
            <a:normAutofit/>
          </a:bodyPr>
          <a:lstStyle>
            <a:lvl1pPr>
              <a:defRPr lang="de-DE" dirty="0"/>
            </a:lvl1pPr>
          </a:lstStyle>
          <a:p>
            <a:pPr lvl="0" algn="ctr"/>
            <a:r>
              <a:rPr lang="de-DE" dirty="0"/>
              <a:t> </a:t>
            </a:r>
          </a:p>
        </p:txBody>
      </p:sp>
      <p:sp>
        <p:nvSpPr>
          <p:cNvPr id="6" name="Foliennummernplatzhalter 5">
            <a:extLst>
              <a:ext uri="{FF2B5EF4-FFF2-40B4-BE49-F238E27FC236}">
                <a16:creationId xmlns:a16="http://schemas.microsoft.com/office/drawing/2014/main" id="{C2AF8C65-5EE0-594B-907A-31C2E013E3DA}"/>
              </a:ext>
            </a:extLst>
          </p:cNvPr>
          <p:cNvSpPr>
            <a:spLocks noGrp="1"/>
          </p:cNvSpPr>
          <p:nvPr>
            <p:ph type="sldNum" sz="quarter" idx="13"/>
          </p:nvPr>
        </p:nvSpPr>
        <p:spPr/>
        <p:txBody>
          <a:bodyPr vert="horz" lIns="0" tIns="0" rIns="0" bIns="0" rtlCol="0" anchor="b"/>
          <a:lstStyle>
            <a:lvl1pPr>
              <a:defRPr lang="de-DE"/>
            </a:lvl1pPr>
          </a:lstStyle>
          <a:p>
            <a:fld id="{C201EEB8-6482-40CC-A2C8-0955E4E6251A}" type="slidenum">
              <a:rPr lang="de-DE"/>
              <a:pPr/>
              <a:t>‹Nr.›</a:t>
            </a:fld>
            <a:endParaRPr lang="de-DE" dirty="0"/>
          </a:p>
        </p:txBody>
      </p:sp>
      <p:sp>
        <p:nvSpPr>
          <p:cNvPr id="33" name="Textplatzhalter 15">
            <a:extLst>
              <a:ext uri="{FF2B5EF4-FFF2-40B4-BE49-F238E27FC236}">
                <a16:creationId xmlns:a16="http://schemas.microsoft.com/office/drawing/2014/main" id="{EBE23610-A0A6-FC47-8F92-CA478DC1EDB3}"/>
              </a:ext>
            </a:extLst>
          </p:cNvPr>
          <p:cNvSpPr>
            <a:spLocks noGrp="1"/>
          </p:cNvSpPr>
          <p:nvPr>
            <p:ph type="body" sz="quarter" idx="90" hasCustomPrompt="1"/>
          </p:nvPr>
        </p:nvSpPr>
        <p:spPr>
          <a:xfrm>
            <a:off x="639233" y="4491097"/>
            <a:ext cx="2288415" cy="1530191"/>
          </a:xfrm>
          <a:prstGeom prst="rect">
            <a:avLst/>
          </a:prstGeom>
        </p:spPr>
        <p:txBody>
          <a:bodyPr>
            <a:normAutofit/>
          </a:bodyPr>
          <a:lstStyle>
            <a:lvl1pPr>
              <a:defRPr sz="1333" b="0" i="0">
                <a:latin typeface="Calibri Light" panose="020F0302020204030204" pitchFamily="34" charset="0"/>
                <a:cs typeface="Calibri Light" panose="020F0302020204030204" pitchFamily="34" charset="0"/>
              </a:defRPr>
            </a:lvl1pPr>
            <a:lvl2pPr>
              <a:spcBef>
                <a:spcPts val="0"/>
              </a:spcBef>
              <a:spcAft>
                <a:spcPts val="1000"/>
              </a:spcAft>
              <a:defRPr sz="1200">
                <a:latin typeface="+mn-lt"/>
              </a:defRPr>
            </a:lvl2pPr>
          </a:lstStyle>
          <a:p>
            <a:r>
              <a:rPr lang="de-DE" noProof="1"/>
              <a:t>Copy text, 12pt Gotham-Book. Lorem ipsum dolor amet maga, consectetuer adipiscing de es elit. Sit de mecenas porttitor congue fusce posuere magna.</a:t>
            </a:r>
          </a:p>
        </p:txBody>
      </p:sp>
      <p:sp>
        <p:nvSpPr>
          <p:cNvPr id="9" name="Titel 3">
            <a:extLst>
              <a:ext uri="{FF2B5EF4-FFF2-40B4-BE49-F238E27FC236}">
                <a16:creationId xmlns:a16="http://schemas.microsoft.com/office/drawing/2014/main" id="{8BAF87CF-7332-B649-9768-2CF4DDDFBE98}"/>
              </a:ext>
            </a:extLst>
          </p:cNvPr>
          <p:cNvSpPr>
            <a:spLocks noGrp="1"/>
          </p:cNvSpPr>
          <p:nvPr>
            <p:ph type="title" hasCustomPrompt="1"/>
          </p:nvPr>
        </p:nvSpPr>
        <p:spPr>
          <a:xfrm>
            <a:off x="639235" y="3774586"/>
            <a:ext cx="2288413" cy="508999"/>
          </a:xfrm>
        </p:spPr>
        <p:txBody>
          <a:bodyPr>
            <a:normAutofit/>
          </a:bodyPr>
          <a:lstStyle>
            <a:lvl1pPr fontAlgn="auto">
              <a:spcAft>
                <a:spcPts val="0"/>
              </a:spcAft>
              <a:defRPr sz="1800"/>
            </a:lvl1pPr>
          </a:lstStyle>
          <a:p>
            <a:pPr fontAlgn="auto">
              <a:spcAft>
                <a:spcPts val="0"/>
              </a:spcAft>
            </a:pPr>
            <a:r>
              <a:rPr lang="de-DE" noProof="1"/>
              <a:t>Subline S2, 14pt Calibri-Bold</a:t>
            </a:r>
          </a:p>
        </p:txBody>
      </p:sp>
    </p:spTree>
    <p:extLst>
      <p:ext uri="{BB962C8B-B14F-4D97-AF65-F5344CB8AC3E}">
        <p14:creationId xmlns:p14="http://schemas.microsoft.com/office/powerpoint/2010/main" val="304713868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ED990A-C46C-4F09-AC59-67984888E6B0}"/>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8467AA7C-1291-4640-A3B0-E53E5BE4F2C4}"/>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24BD63DE-51BD-4D7B-9DCE-3DFF7BC0D2D2}"/>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7391ED41-3FF0-4000-AA98-07C177AC43E6}"/>
              </a:ext>
            </a:extLst>
          </p:cNvPr>
          <p:cNvSpPr>
            <a:spLocks noGrp="1"/>
          </p:cNvSpPr>
          <p:nvPr>
            <p:ph type="dt" sz="half" idx="10"/>
          </p:nvPr>
        </p:nvSpPr>
        <p:spPr/>
        <p:txBody>
          <a:bodyPr/>
          <a:lstStyle/>
          <a:p>
            <a:fld id="{0DEA00F5-2CDC-4BE1-8557-DCFFD19348C0}" type="datetimeFigureOut">
              <a:rPr lang="de-DE" smtClean="0"/>
              <a:t>06.05.2026</a:t>
            </a:fld>
            <a:endParaRPr lang="de-DE"/>
          </a:p>
        </p:txBody>
      </p:sp>
      <p:sp>
        <p:nvSpPr>
          <p:cNvPr id="6" name="Fußzeilenplatzhalter 5">
            <a:extLst>
              <a:ext uri="{FF2B5EF4-FFF2-40B4-BE49-F238E27FC236}">
                <a16:creationId xmlns:a16="http://schemas.microsoft.com/office/drawing/2014/main" id="{3D3E7DAA-62D1-4EE9-BEDF-32437DE04B38}"/>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FF6C6A7-B066-4BF2-904C-9514D6CD74A5}"/>
              </a:ext>
            </a:extLst>
          </p:cNvPr>
          <p:cNvSpPr>
            <a:spLocks noGrp="1"/>
          </p:cNvSpPr>
          <p:nvPr>
            <p:ph type="sldNum" sz="quarter" idx="12"/>
          </p:nvPr>
        </p:nvSpPr>
        <p:spPr/>
        <p:txBody>
          <a:bodyPr/>
          <a:lstStyle/>
          <a:p>
            <a:fld id="{D72ED130-63F7-450C-8817-8F6E22B57F47}" type="slidenum">
              <a:rPr lang="de-DE" smtClean="0"/>
              <a:t>‹Nr.›</a:t>
            </a:fld>
            <a:endParaRPr lang="de-DE"/>
          </a:p>
        </p:txBody>
      </p:sp>
    </p:spTree>
    <p:extLst>
      <p:ext uri="{BB962C8B-B14F-4D97-AF65-F5344CB8AC3E}">
        <p14:creationId xmlns:p14="http://schemas.microsoft.com/office/powerpoint/2010/main" val="17002887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 white box R + picture">
    <p:spTree>
      <p:nvGrpSpPr>
        <p:cNvPr id="1" name=""/>
        <p:cNvGrpSpPr/>
        <p:nvPr/>
      </p:nvGrpSpPr>
      <p:grpSpPr>
        <a:xfrm>
          <a:off x="0" y="0"/>
          <a:ext cx="0" cy="0"/>
          <a:chOff x="0" y="0"/>
          <a:chExt cx="0" cy="0"/>
        </a:xfrm>
      </p:grpSpPr>
      <p:sp>
        <p:nvSpPr>
          <p:cNvPr id="17" name="Bildplatzhalter 16">
            <a:extLst>
              <a:ext uri="{FF2B5EF4-FFF2-40B4-BE49-F238E27FC236}">
                <a16:creationId xmlns:a16="http://schemas.microsoft.com/office/drawing/2014/main" id="{E4E0D5DB-1976-AF4E-A78D-50120889B881}"/>
              </a:ext>
            </a:extLst>
          </p:cNvPr>
          <p:cNvSpPr>
            <a:spLocks noGrp="1"/>
          </p:cNvSpPr>
          <p:nvPr>
            <p:ph type="pic" sz="quarter" idx="11" hasCustomPrompt="1"/>
          </p:nvPr>
        </p:nvSpPr>
        <p:spPr>
          <a:xfrm>
            <a:off x="0" y="0"/>
            <a:ext cx="12192000" cy="6858000"/>
          </a:xfrm>
          <a:custGeom>
            <a:avLst/>
            <a:gdLst>
              <a:gd name="connsiteX0" fmla="*/ 3611562 w 12192000"/>
              <a:gd name="connsiteY0" fmla="*/ 177800 h 6858000"/>
              <a:gd name="connsiteX1" fmla="*/ 3611562 w 12192000"/>
              <a:gd name="connsiteY1" fmla="*/ 6681788 h 6858000"/>
              <a:gd name="connsiteX2" fmla="*/ 12011025 w 12192000"/>
              <a:gd name="connsiteY2" fmla="*/ 6681788 h 6858000"/>
              <a:gd name="connsiteX3" fmla="*/ 12011025 w 12192000"/>
              <a:gd name="connsiteY3" fmla="*/ 1778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3611562" y="177800"/>
                </a:moveTo>
                <a:lnTo>
                  <a:pt x="3611562" y="6681788"/>
                </a:lnTo>
                <a:lnTo>
                  <a:pt x="12011025" y="6681788"/>
                </a:lnTo>
                <a:lnTo>
                  <a:pt x="12011025" y="177800"/>
                </a:lnTo>
                <a:close/>
                <a:moveTo>
                  <a:pt x="0" y="0"/>
                </a:moveTo>
                <a:lnTo>
                  <a:pt x="12192000" y="0"/>
                </a:lnTo>
                <a:lnTo>
                  <a:pt x="12192000" y="6858000"/>
                </a:lnTo>
                <a:lnTo>
                  <a:pt x="0" y="6858000"/>
                </a:lnTo>
                <a:close/>
              </a:path>
            </a:pathLst>
          </a:custGeom>
          <a:pattFill prst="wdUpDiag">
            <a:fgClr>
              <a:schemeClr val="accent4"/>
            </a:fgClr>
            <a:bgClr>
              <a:schemeClr val="tx2"/>
            </a:bgClr>
          </a:pattFill>
        </p:spPr>
        <p:txBody>
          <a:bodyPr wrap="square" anchor="t">
            <a:noAutofit/>
          </a:bodyPr>
          <a:lstStyle>
            <a:lvl1pPr marL="0" indent="0" algn="ctr">
              <a:buNone/>
              <a:defRPr/>
            </a:lvl1pPr>
          </a:lstStyle>
          <a:p>
            <a:r>
              <a:rPr lang="de-DE" dirty="0"/>
              <a:t> </a:t>
            </a:r>
          </a:p>
        </p:txBody>
      </p:sp>
      <p:sp>
        <p:nvSpPr>
          <p:cNvPr id="6" name="Foliennummernplatzhalter 5">
            <a:extLst>
              <a:ext uri="{FF2B5EF4-FFF2-40B4-BE49-F238E27FC236}">
                <a16:creationId xmlns:a16="http://schemas.microsoft.com/office/drawing/2014/main" id="{C2AF8C65-5EE0-594B-907A-31C2E013E3DA}"/>
              </a:ext>
            </a:extLst>
          </p:cNvPr>
          <p:cNvSpPr>
            <a:spLocks noGrp="1"/>
          </p:cNvSpPr>
          <p:nvPr>
            <p:ph type="sldNum" sz="quarter" idx="13"/>
          </p:nvPr>
        </p:nvSpPr>
        <p:spPr/>
        <p:txBody>
          <a:bodyPr vert="horz" lIns="0" tIns="0" rIns="0" bIns="0" rtlCol="0" anchor="b"/>
          <a:lstStyle>
            <a:lvl1pPr>
              <a:defRPr lang="de-DE"/>
            </a:lvl1pPr>
          </a:lstStyle>
          <a:p>
            <a:fld id="{C201EEB8-6482-40CC-A2C8-0955E4E6251A}" type="slidenum">
              <a:rPr lang="de-DE"/>
              <a:pPr/>
              <a:t>‹Nr.›</a:t>
            </a:fld>
            <a:endParaRPr lang="de-DE" dirty="0"/>
          </a:p>
        </p:txBody>
      </p:sp>
      <p:sp>
        <p:nvSpPr>
          <p:cNvPr id="11" name="Textplatzhalter 15">
            <a:extLst>
              <a:ext uri="{FF2B5EF4-FFF2-40B4-BE49-F238E27FC236}">
                <a16:creationId xmlns:a16="http://schemas.microsoft.com/office/drawing/2014/main" id="{A33F24FE-E628-3D4B-A292-69442BC5CDC5}"/>
              </a:ext>
            </a:extLst>
          </p:cNvPr>
          <p:cNvSpPr>
            <a:spLocks noGrp="1"/>
          </p:cNvSpPr>
          <p:nvPr>
            <p:ph type="body" sz="quarter" idx="10" hasCustomPrompt="1"/>
          </p:nvPr>
        </p:nvSpPr>
        <p:spPr>
          <a:xfrm>
            <a:off x="4239683" y="1409149"/>
            <a:ext cx="7200900" cy="864096"/>
          </a:xfrm>
          <a:prstGeom prst="rect">
            <a:avLst/>
          </a:prstGeom>
        </p:spPr>
        <p:txBody>
          <a:bodyPr vert="horz" lIns="0" tIns="0" rIns="0" bIns="0" rtlCol="0" anchor="b">
            <a:noAutofit/>
          </a:bodyPr>
          <a:lstStyle>
            <a:lvl1pPr>
              <a:defRPr lang="de-DE" sz="4267" b="1" i="0" noProof="1">
                <a:solidFill>
                  <a:srgbClr val="007858"/>
                </a:solidFill>
                <a:latin typeface="Calibri" panose="020F0502020204030204" pitchFamily="34" charset="0"/>
                <a:cs typeface="Calibri" panose="020F0502020204030204" pitchFamily="34" charset="0"/>
              </a:defRPr>
            </a:lvl1pPr>
          </a:lstStyle>
          <a:p>
            <a:pPr lvl="0">
              <a:lnSpc>
                <a:spcPct val="90000"/>
              </a:lnSpc>
            </a:pPr>
            <a:r>
              <a:rPr lang="de-DE" noProof="1"/>
              <a:t>Subline S1, 20pt Calibri-Bold</a:t>
            </a:r>
          </a:p>
        </p:txBody>
      </p:sp>
      <p:sp>
        <p:nvSpPr>
          <p:cNvPr id="12" name="Textplatzhalter 15">
            <a:extLst>
              <a:ext uri="{FF2B5EF4-FFF2-40B4-BE49-F238E27FC236}">
                <a16:creationId xmlns:a16="http://schemas.microsoft.com/office/drawing/2014/main" id="{EE5BCDF2-D5D2-3247-980F-488125C02B98}"/>
              </a:ext>
            </a:extLst>
          </p:cNvPr>
          <p:cNvSpPr>
            <a:spLocks noGrp="1"/>
          </p:cNvSpPr>
          <p:nvPr>
            <p:ph type="body" sz="quarter" idx="72" hasCustomPrompt="1"/>
          </p:nvPr>
        </p:nvSpPr>
        <p:spPr>
          <a:xfrm>
            <a:off x="4239684" y="2405856"/>
            <a:ext cx="7108659" cy="3455437"/>
          </a:xfrm>
          <a:prstGeom prst="rect">
            <a:avLst/>
          </a:prstGeom>
        </p:spPr>
        <p:txBody>
          <a:bodyPr vert="horz" lIns="0" tIns="0" rIns="0" bIns="0" rtlCol="0">
            <a:normAutofit/>
          </a:bodyPr>
          <a:lstStyle>
            <a:lvl1pPr>
              <a:defRPr lang="de-DE" sz="1867" b="0" i="0" noProof="1">
                <a:solidFill>
                  <a:schemeClr val="tx1"/>
                </a:solidFill>
                <a:latin typeface="Calibri Light" panose="020F0302020204030204" pitchFamily="34" charset="0"/>
                <a:cs typeface="Calibri Light" panose="020F0302020204030204" pitchFamily="34" charset="0"/>
              </a:defRPr>
            </a:lvl1pPr>
          </a:lstStyle>
          <a:p>
            <a:pPr lvl="0">
              <a:spcAft>
                <a:spcPts val="1000"/>
              </a:spcAft>
            </a:pPr>
            <a:r>
              <a:rPr lang="de-DE" noProof="1"/>
              <a:t>Copy text, 14pt Gotham-Book. Lorem ipsum dolor sit amet, consectetuer adipiscing elit. Maecenas porttitor congue massa. Fusce posuere, magna sed pulvinar ultricies, purus lectus malesuada libero, sit amet commodo magna eros quis urna.</a:t>
            </a:r>
          </a:p>
          <a:p>
            <a:pPr lvl="0">
              <a:spcAft>
                <a:spcPts val="1000"/>
              </a:spcAft>
            </a:pPr>
            <a:r>
              <a:rPr lang="de-DE" noProof="1"/>
              <a:t>Nunc viverra imperdiet enim. Fusce est. Vivamus tellus.</a:t>
            </a:r>
          </a:p>
          <a:p>
            <a:pPr lvl="0">
              <a:spcAft>
                <a:spcPts val="1000"/>
              </a:spcAft>
            </a:pPr>
            <a:r>
              <a:rPr lang="de-DE" noProof="1"/>
              <a:t>Pellentesque habitant morbi tristique senectus et netus et malesuada fames ac turpis egestas. Proin pharetra nonummy pede. Mauris et orci. Maecenas porttitor congue massa. Fusce posuere, magna sed pulvinar ultricies, purus lectus malesuada libce maga elit adipiscing habitant egero.</a:t>
            </a:r>
          </a:p>
        </p:txBody>
      </p:sp>
    </p:spTree>
    <p:extLst>
      <p:ext uri="{BB962C8B-B14F-4D97-AF65-F5344CB8AC3E}">
        <p14:creationId xmlns:p14="http://schemas.microsoft.com/office/powerpoint/2010/main" val="426154815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 picture">
    <p:spTree>
      <p:nvGrpSpPr>
        <p:cNvPr id="1" name=""/>
        <p:cNvGrpSpPr/>
        <p:nvPr/>
      </p:nvGrpSpPr>
      <p:grpSpPr>
        <a:xfrm>
          <a:off x="0" y="0"/>
          <a:ext cx="0" cy="0"/>
          <a:chOff x="0" y="0"/>
          <a:chExt cx="0" cy="0"/>
        </a:xfrm>
      </p:grpSpPr>
      <p:sp>
        <p:nvSpPr>
          <p:cNvPr id="9" name="Bildplatzhalter 2">
            <a:extLst>
              <a:ext uri="{FF2B5EF4-FFF2-40B4-BE49-F238E27FC236}">
                <a16:creationId xmlns:a16="http://schemas.microsoft.com/office/drawing/2014/main" id="{95ADC381-DC7E-BD42-A082-FB28D014FB92}"/>
              </a:ext>
            </a:extLst>
          </p:cNvPr>
          <p:cNvSpPr>
            <a:spLocks noGrp="1"/>
          </p:cNvSpPr>
          <p:nvPr>
            <p:ph type="pic" sz="quarter" idx="70" hasCustomPrompt="1"/>
          </p:nvPr>
        </p:nvSpPr>
        <p:spPr>
          <a:xfrm>
            <a:off x="6096000" y="645584"/>
            <a:ext cx="5856819" cy="5664200"/>
          </a:xfrm>
          <a:prstGeom prst="rect">
            <a:avLst/>
          </a:prstGeom>
          <a:pattFill prst="wdDnDiag">
            <a:fgClr>
              <a:schemeClr val="accent4"/>
            </a:fgClr>
            <a:bgClr>
              <a:schemeClr val="accent3"/>
            </a:bgClr>
          </a:pattFill>
        </p:spPr>
        <p:txBody>
          <a:bodyPr vert="horz" lIns="0" tIns="0" rIns="0" bIns="0" rtlCol="0" anchor="t">
            <a:normAutofit/>
          </a:bodyPr>
          <a:lstStyle>
            <a:lvl1pPr>
              <a:defRPr lang="de-DE" dirty="0"/>
            </a:lvl1pPr>
          </a:lstStyle>
          <a:p>
            <a:pPr lvl="0" algn="ctr"/>
            <a:r>
              <a:rPr lang="de-DE" dirty="0"/>
              <a:t> </a:t>
            </a:r>
          </a:p>
        </p:txBody>
      </p:sp>
      <p:sp>
        <p:nvSpPr>
          <p:cNvPr id="6" name="Foliennummernplatzhalter 5">
            <a:extLst>
              <a:ext uri="{FF2B5EF4-FFF2-40B4-BE49-F238E27FC236}">
                <a16:creationId xmlns:a16="http://schemas.microsoft.com/office/drawing/2014/main" id="{C2AF8C65-5EE0-594B-907A-31C2E013E3DA}"/>
              </a:ext>
            </a:extLst>
          </p:cNvPr>
          <p:cNvSpPr>
            <a:spLocks noGrp="1"/>
          </p:cNvSpPr>
          <p:nvPr>
            <p:ph type="sldNum" sz="quarter" idx="13"/>
          </p:nvPr>
        </p:nvSpPr>
        <p:spPr/>
        <p:txBody>
          <a:bodyPr vert="horz" lIns="0" tIns="0" rIns="0" bIns="0" rtlCol="0" anchor="b"/>
          <a:lstStyle>
            <a:lvl1pPr>
              <a:defRPr lang="de-DE"/>
            </a:lvl1pPr>
          </a:lstStyle>
          <a:p>
            <a:fld id="{C201EEB8-6482-40CC-A2C8-0955E4E6251A}" type="slidenum">
              <a:rPr lang="de-DE"/>
              <a:pPr/>
              <a:t>‹Nr.›</a:t>
            </a:fld>
            <a:endParaRPr lang="de-DE" dirty="0"/>
          </a:p>
        </p:txBody>
      </p:sp>
      <p:sp>
        <p:nvSpPr>
          <p:cNvPr id="4" name="Titel 3">
            <a:extLst>
              <a:ext uri="{FF2B5EF4-FFF2-40B4-BE49-F238E27FC236}">
                <a16:creationId xmlns:a16="http://schemas.microsoft.com/office/drawing/2014/main" id="{2022FCF3-1AAF-4145-B706-CE2D4E476258}"/>
              </a:ext>
            </a:extLst>
          </p:cNvPr>
          <p:cNvSpPr>
            <a:spLocks noGrp="1"/>
          </p:cNvSpPr>
          <p:nvPr>
            <p:ph type="title" hasCustomPrompt="1"/>
          </p:nvPr>
        </p:nvSpPr>
        <p:spPr>
          <a:xfrm>
            <a:off x="639234" y="645583"/>
            <a:ext cx="5072724" cy="5664200"/>
          </a:xfrm>
        </p:spPr>
        <p:txBody>
          <a:bodyPr anchor="ctr">
            <a:normAutofit/>
          </a:bodyPr>
          <a:lstStyle>
            <a:lvl1pPr>
              <a:defRPr sz="4267"/>
            </a:lvl1pPr>
          </a:lstStyle>
          <a:p>
            <a:pPr lvl="0"/>
            <a:r>
              <a:rPr lang="de-DE" noProof="1"/>
              <a:t>Statement T1, </a:t>
            </a:r>
            <a:br>
              <a:rPr lang="de-DE" noProof="1"/>
            </a:br>
            <a:r>
              <a:rPr lang="de-DE" noProof="1"/>
              <a:t>32pt Calibri bold – lorem ipsum dolor </a:t>
            </a:r>
            <a:br>
              <a:rPr lang="de-DE" noProof="1"/>
            </a:br>
            <a:r>
              <a:rPr lang="de-DE" noProof="1"/>
              <a:t>sit consetetur</a:t>
            </a:r>
          </a:p>
        </p:txBody>
      </p:sp>
    </p:spTree>
    <p:extLst>
      <p:ext uri="{BB962C8B-B14F-4D97-AF65-F5344CB8AC3E}">
        <p14:creationId xmlns:p14="http://schemas.microsoft.com/office/powerpoint/2010/main" val="101644780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R - picture">
    <p:spTree>
      <p:nvGrpSpPr>
        <p:cNvPr id="1" name=""/>
        <p:cNvGrpSpPr/>
        <p:nvPr/>
      </p:nvGrpSpPr>
      <p:grpSpPr>
        <a:xfrm>
          <a:off x="0" y="0"/>
          <a:ext cx="0" cy="0"/>
          <a:chOff x="0" y="0"/>
          <a:chExt cx="0" cy="0"/>
        </a:xfrm>
      </p:grpSpPr>
      <p:sp>
        <p:nvSpPr>
          <p:cNvPr id="9" name="Bildplatzhalter 2">
            <a:extLst>
              <a:ext uri="{FF2B5EF4-FFF2-40B4-BE49-F238E27FC236}">
                <a16:creationId xmlns:a16="http://schemas.microsoft.com/office/drawing/2014/main" id="{E505DF6C-ECCB-5242-9567-B753799C6B48}"/>
              </a:ext>
            </a:extLst>
          </p:cNvPr>
          <p:cNvSpPr>
            <a:spLocks noGrp="1"/>
          </p:cNvSpPr>
          <p:nvPr>
            <p:ph type="pic" sz="quarter" idx="70" hasCustomPrompt="1"/>
          </p:nvPr>
        </p:nvSpPr>
        <p:spPr>
          <a:xfrm>
            <a:off x="239861" y="645584"/>
            <a:ext cx="5856139" cy="5664200"/>
          </a:xfrm>
          <a:prstGeom prst="rect">
            <a:avLst/>
          </a:prstGeom>
          <a:pattFill prst="wdDnDiag">
            <a:fgClr>
              <a:schemeClr val="accent4"/>
            </a:fgClr>
            <a:bgClr>
              <a:schemeClr val="accent3"/>
            </a:bgClr>
          </a:pattFill>
        </p:spPr>
        <p:txBody>
          <a:bodyPr vert="horz" lIns="0" tIns="0" rIns="0" bIns="0" rtlCol="0" anchor="t">
            <a:normAutofit/>
          </a:bodyPr>
          <a:lstStyle>
            <a:lvl1pPr>
              <a:defRPr lang="de-DE" dirty="0"/>
            </a:lvl1pPr>
          </a:lstStyle>
          <a:p>
            <a:pPr lvl="0" algn="ctr"/>
            <a:r>
              <a:rPr lang="de-DE" dirty="0"/>
              <a:t> </a:t>
            </a:r>
          </a:p>
        </p:txBody>
      </p:sp>
      <p:sp>
        <p:nvSpPr>
          <p:cNvPr id="6" name="Foliennummernplatzhalter 5">
            <a:extLst>
              <a:ext uri="{FF2B5EF4-FFF2-40B4-BE49-F238E27FC236}">
                <a16:creationId xmlns:a16="http://schemas.microsoft.com/office/drawing/2014/main" id="{C2AF8C65-5EE0-594B-907A-31C2E013E3DA}"/>
              </a:ext>
            </a:extLst>
          </p:cNvPr>
          <p:cNvSpPr>
            <a:spLocks noGrp="1"/>
          </p:cNvSpPr>
          <p:nvPr>
            <p:ph type="sldNum" sz="quarter" idx="13"/>
          </p:nvPr>
        </p:nvSpPr>
        <p:spPr/>
        <p:txBody>
          <a:bodyPr vert="horz" lIns="0" tIns="0" rIns="0" bIns="0" rtlCol="0" anchor="b"/>
          <a:lstStyle>
            <a:lvl1pPr>
              <a:defRPr lang="de-DE"/>
            </a:lvl1pPr>
          </a:lstStyle>
          <a:p>
            <a:fld id="{C201EEB8-6482-40CC-A2C8-0955E4E6251A}" type="slidenum">
              <a:rPr lang="de-DE"/>
              <a:pPr/>
              <a:t>‹Nr.›</a:t>
            </a:fld>
            <a:endParaRPr lang="de-DE" dirty="0"/>
          </a:p>
        </p:txBody>
      </p:sp>
      <p:sp>
        <p:nvSpPr>
          <p:cNvPr id="8" name="Titel 3">
            <a:extLst>
              <a:ext uri="{FF2B5EF4-FFF2-40B4-BE49-F238E27FC236}">
                <a16:creationId xmlns:a16="http://schemas.microsoft.com/office/drawing/2014/main" id="{1F467346-7845-4143-B450-6531AA30A106}"/>
              </a:ext>
            </a:extLst>
          </p:cNvPr>
          <p:cNvSpPr>
            <a:spLocks noGrp="1"/>
          </p:cNvSpPr>
          <p:nvPr>
            <p:ph type="title" hasCustomPrompt="1"/>
          </p:nvPr>
        </p:nvSpPr>
        <p:spPr>
          <a:xfrm>
            <a:off x="6672065" y="645584"/>
            <a:ext cx="4579121" cy="5664200"/>
          </a:xfrm>
        </p:spPr>
        <p:txBody>
          <a:bodyPr anchor="ctr"/>
          <a:lstStyle>
            <a:lvl1pPr>
              <a:defRPr sz="4400"/>
            </a:lvl1pPr>
          </a:lstStyle>
          <a:p>
            <a:pPr lvl="0"/>
            <a:r>
              <a:rPr lang="de-DE" noProof="1"/>
              <a:t>Statement T1, </a:t>
            </a:r>
            <a:br>
              <a:rPr lang="de-DE" noProof="1"/>
            </a:br>
            <a:r>
              <a:rPr lang="de-DE" noProof="1"/>
              <a:t>32pt Calibri bold – lorem ipsum dolor </a:t>
            </a:r>
            <a:br>
              <a:rPr lang="de-DE" noProof="1"/>
            </a:br>
            <a:r>
              <a:rPr lang="de-DE" noProof="1"/>
              <a:t>sit consetetur</a:t>
            </a:r>
          </a:p>
        </p:txBody>
      </p:sp>
    </p:spTree>
    <p:extLst>
      <p:ext uri="{BB962C8B-B14F-4D97-AF65-F5344CB8AC3E}">
        <p14:creationId xmlns:p14="http://schemas.microsoft.com/office/powerpoint/2010/main" val="284113660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Quote R - gradient">
    <p:bg>
      <p:bgPr>
        <a:solidFill>
          <a:schemeClr val="accent5"/>
        </a:solidFill>
        <a:effectLst/>
      </p:bgPr>
    </p:bg>
    <p:spTree>
      <p:nvGrpSpPr>
        <p:cNvPr id="1" name=""/>
        <p:cNvGrpSpPr/>
        <p:nvPr/>
      </p:nvGrpSpPr>
      <p:grpSpPr>
        <a:xfrm>
          <a:off x="0" y="0"/>
          <a:ext cx="0" cy="0"/>
          <a:chOff x="0" y="0"/>
          <a:chExt cx="0" cy="0"/>
        </a:xfrm>
      </p:grpSpPr>
      <p:sp>
        <p:nvSpPr>
          <p:cNvPr id="8" name="Titel 3">
            <a:extLst>
              <a:ext uri="{FF2B5EF4-FFF2-40B4-BE49-F238E27FC236}">
                <a16:creationId xmlns:a16="http://schemas.microsoft.com/office/drawing/2014/main" id="{31FBDACC-27F9-C24A-9BC9-2F1A7981E4A6}"/>
              </a:ext>
            </a:extLst>
          </p:cNvPr>
          <p:cNvSpPr>
            <a:spLocks noGrp="1"/>
          </p:cNvSpPr>
          <p:nvPr>
            <p:ph type="title" hasCustomPrompt="1"/>
          </p:nvPr>
        </p:nvSpPr>
        <p:spPr>
          <a:xfrm>
            <a:off x="639234" y="645584"/>
            <a:ext cx="8529108" cy="5664201"/>
          </a:xfrm>
        </p:spPr>
        <p:txBody>
          <a:bodyPr anchor="ctr">
            <a:noAutofit/>
          </a:bodyPr>
          <a:lstStyle>
            <a:lvl1pPr marL="0" marR="0" indent="0" algn="l" defTabSz="914377" rtl="0" eaLnBrk="1" fontAlgn="auto" latinLnBrk="0" hangingPunct="1">
              <a:lnSpc>
                <a:spcPct val="90000"/>
              </a:lnSpc>
              <a:spcBef>
                <a:spcPct val="0"/>
              </a:spcBef>
              <a:spcAft>
                <a:spcPts val="0"/>
              </a:spcAft>
              <a:buClrTx/>
              <a:buSzTx/>
              <a:buFontTx/>
              <a:buNone/>
              <a:tabLst/>
              <a:defRPr sz="4267">
                <a:solidFill>
                  <a:schemeClr val="bg1"/>
                </a:solidFill>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lang="de-DE" noProof="1"/>
              <a:t>Statement T1, 32pt Calibri bold – Lorem ipsum dolor amet, consectetuer lareni adipiscing elit. Maecenas de porttitor congue massa.</a:t>
            </a:r>
          </a:p>
        </p:txBody>
      </p:sp>
    </p:spTree>
    <p:extLst>
      <p:ext uri="{BB962C8B-B14F-4D97-AF65-F5344CB8AC3E}">
        <p14:creationId xmlns:p14="http://schemas.microsoft.com/office/powerpoint/2010/main" val="151055665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2_Quote R - gradient">
    <p:bg>
      <p:bgPr>
        <a:solidFill>
          <a:srgbClr val="007858"/>
        </a:solidFill>
        <a:effectLst/>
      </p:bgPr>
    </p:bg>
    <p:spTree>
      <p:nvGrpSpPr>
        <p:cNvPr id="1" name=""/>
        <p:cNvGrpSpPr/>
        <p:nvPr/>
      </p:nvGrpSpPr>
      <p:grpSpPr>
        <a:xfrm>
          <a:off x="0" y="0"/>
          <a:ext cx="0" cy="0"/>
          <a:chOff x="0" y="0"/>
          <a:chExt cx="0" cy="0"/>
        </a:xfrm>
      </p:grpSpPr>
      <p:sp>
        <p:nvSpPr>
          <p:cNvPr id="8" name="Titel 3">
            <a:extLst>
              <a:ext uri="{FF2B5EF4-FFF2-40B4-BE49-F238E27FC236}">
                <a16:creationId xmlns:a16="http://schemas.microsoft.com/office/drawing/2014/main" id="{31FBDACC-27F9-C24A-9BC9-2F1A7981E4A6}"/>
              </a:ext>
            </a:extLst>
          </p:cNvPr>
          <p:cNvSpPr>
            <a:spLocks noGrp="1"/>
          </p:cNvSpPr>
          <p:nvPr>
            <p:ph type="title" hasCustomPrompt="1"/>
          </p:nvPr>
        </p:nvSpPr>
        <p:spPr>
          <a:xfrm>
            <a:off x="639234" y="645584"/>
            <a:ext cx="8529108" cy="5664201"/>
          </a:xfrm>
        </p:spPr>
        <p:txBody>
          <a:bodyPr anchor="ctr">
            <a:noAutofit/>
          </a:bodyPr>
          <a:lstStyle>
            <a:lvl1pPr marL="0" marR="0" indent="0" algn="l" defTabSz="914377" rtl="0" eaLnBrk="1" fontAlgn="auto" latinLnBrk="0" hangingPunct="1">
              <a:lnSpc>
                <a:spcPct val="90000"/>
              </a:lnSpc>
              <a:spcBef>
                <a:spcPct val="0"/>
              </a:spcBef>
              <a:spcAft>
                <a:spcPts val="0"/>
              </a:spcAft>
              <a:buClrTx/>
              <a:buSzTx/>
              <a:buFontTx/>
              <a:buNone/>
              <a:tabLst/>
              <a:defRPr sz="4267">
                <a:solidFill>
                  <a:schemeClr val="bg1"/>
                </a:solidFill>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lang="de-DE" noProof="1"/>
              <a:t>Statement T1, 32pt Calibri bold – Lorem ipsum dolor amet, consectetuer lareni adipiscing elit. Maecenas de porttitor congue massa.</a:t>
            </a:r>
          </a:p>
        </p:txBody>
      </p:sp>
    </p:spTree>
    <p:extLst>
      <p:ext uri="{BB962C8B-B14F-4D97-AF65-F5344CB8AC3E}">
        <p14:creationId xmlns:p14="http://schemas.microsoft.com/office/powerpoint/2010/main" val="70157558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Quote R - gradient">
    <p:spTree>
      <p:nvGrpSpPr>
        <p:cNvPr id="1" name=""/>
        <p:cNvGrpSpPr/>
        <p:nvPr/>
      </p:nvGrpSpPr>
      <p:grpSpPr>
        <a:xfrm>
          <a:off x="0" y="0"/>
          <a:ext cx="0" cy="0"/>
          <a:chOff x="0" y="0"/>
          <a:chExt cx="0" cy="0"/>
        </a:xfrm>
      </p:grpSpPr>
      <p:sp>
        <p:nvSpPr>
          <p:cNvPr id="8" name="Titel 3">
            <a:extLst>
              <a:ext uri="{FF2B5EF4-FFF2-40B4-BE49-F238E27FC236}">
                <a16:creationId xmlns:a16="http://schemas.microsoft.com/office/drawing/2014/main" id="{31FBDACC-27F9-C24A-9BC9-2F1A7981E4A6}"/>
              </a:ext>
            </a:extLst>
          </p:cNvPr>
          <p:cNvSpPr>
            <a:spLocks noGrp="1"/>
          </p:cNvSpPr>
          <p:nvPr>
            <p:ph type="title" hasCustomPrompt="1"/>
          </p:nvPr>
        </p:nvSpPr>
        <p:spPr>
          <a:xfrm>
            <a:off x="639234" y="645584"/>
            <a:ext cx="8529108" cy="5664201"/>
          </a:xfrm>
        </p:spPr>
        <p:txBody>
          <a:bodyPr anchor="ctr">
            <a:normAutofit/>
          </a:bodyPr>
          <a:lstStyle>
            <a:lvl1pPr marL="0" marR="0" indent="0" algn="l" defTabSz="914377" rtl="0" eaLnBrk="1" fontAlgn="auto" latinLnBrk="0" hangingPunct="1">
              <a:lnSpc>
                <a:spcPct val="90000"/>
              </a:lnSpc>
              <a:spcBef>
                <a:spcPct val="0"/>
              </a:spcBef>
              <a:spcAft>
                <a:spcPts val="0"/>
              </a:spcAft>
              <a:buClrTx/>
              <a:buSzTx/>
              <a:buFontTx/>
              <a:buNone/>
              <a:tabLst/>
              <a:defRPr sz="4267">
                <a:solidFill>
                  <a:srgbClr val="007858"/>
                </a:solidFill>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lang="de-DE" noProof="1"/>
              <a:t>Statement T1, 32pt Calibri bold – Lorem ipsum dolor amet, consectetuer lareni adipiscing elit. Maecenas de porttitor congue massa.</a:t>
            </a:r>
          </a:p>
        </p:txBody>
      </p:sp>
      <p:sp>
        <p:nvSpPr>
          <p:cNvPr id="4" name="Foliennummernplatzhalter 3">
            <a:extLst>
              <a:ext uri="{FF2B5EF4-FFF2-40B4-BE49-F238E27FC236}">
                <a16:creationId xmlns:a16="http://schemas.microsoft.com/office/drawing/2014/main" id="{9EE20BCC-7F72-004C-A9FF-4ABD6676DAE4}"/>
              </a:ext>
            </a:extLst>
          </p:cNvPr>
          <p:cNvSpPr>
            <a:spLocks noGrp="1"/>
          </p:cNvSpPr>
          <p:nvPr>
            <p:ph type="sldNum" sz="quarter" idx="14"/>
          </p:nvPr>
        </p:nvSpPr>
        <p:spPr>
          <a:xfrm>
            <a:off x="11592139" y="6457379"/>
            <a:ext cx="360000" cy="129600"/>
          </a:xfrm>
        </p:spPr>
        <p:txBody>
          <a:bodyPr vert="horz" lIns="0" tIns="0" rIns="0" bIns="0" rtlCol="0" anchor="b"/>
          <a:lstStyle>
            <a:lvl1pPr>
              <a:defRPr lang="de-DE"/>
            </a:lvl1pPr>
          </a:lstStyle>
          <a:p>
            <a:fld id="{C201EEB8-6482-40CC-A2C8-0955E4E6251A}" type="slidenum">
              <a:rPr lang="de-DE"/>
              <a:pPr/>
              <a:t>‹Nr.›</a:t>
            </a:fld>
            <a:endParaRPr lang="de-DE" dirty="0"/>
          </a:p>
        </p:txBody>
      </p:sp>
    </p:spTree>
    <p:extLst>
      <p:ext uri="{BB962C8B-B14F-4D97-AF65-F5344CB8AC3E}">
        <p14:creationId xmlns:p14="http://schemas.microsoft.com/office/powerpoint/2010/main" val="284340542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icture - 100">
    <p:spTree>
      <p:nvGrpSpPr>
        <p:cNvPr id="1" name=""/>
        <p:cNvGrpSpPr/>
        <p:nvPr/>
      </p:nvGrpSpPr>
      <p:grpSpPr>
        <a:xfrm>
          <a:off x="0" y="0"/>
          <a:ext cx="0" cy="0"/>
          <a:chOff x="0" y="0"/>
          <a:chExt cx="0" cy="0"/>
        </a:xfrm>
      </p:grpSpPr>
      <p:sp>
        <p:nvSpPr>
          <p:cNvPr id="6" name="Bildplatzhalter 2">
            <a:extLst>
              <a:ext uri="{FF2B5EF4-FFF2-40B4-BE49-F238E27FC236}">
                <a16:creationId xmlns:a16="http://schemas.microsoft.com/office/drawing/2014/main" id="{D6B92CE5-A277-334B-8937-C6C41BB7EAA6}"/>
              </a:ext>
            </a:extLst>
          </p:cNvPr>
          <p:cNvSpPr>
            <a:spLocks noGrp="1"/>
          </p:cNvSpPr>
          <p:nvPr>
            <p:ph type="pic" sz="quarter" idx="11" hasCustomPrompt="1"/>
          </p:nvPr>
        </p:nvSpPr>
        <p:spPr>
          <a:xfrm>
            <a:off x="239184" y="645584"/>
            <a:ext cx="11712955" cy="5664200"/>
          </a:xfrm>
          <a:prstGeom prst="rect">
            <a:avLst/>
          </a:prstGeom>
          <a:pattFill prst="wdDnDiag">
            <a:fgClr>
              <a:schemeClr val="accent4"/>
            </a:fgClr>
            <a:bgClr>
              <a:schemeClr val="accent3"/>
            </a:bgClr>
          </a:pattFill>
        </p:spPr>
        <p:txBody>
          <a:bodyPr vert="horz" lIns="0" tIns="0" rIns="0" bIns="0" rtlCol="0" anchor="t">
            <a:normAutofit/>
          </a:bodyPr>
          <a:lstStyle>
            <a:lvl1pPr>
              <a:defRPr lang="de-DE" dirty="0"/>
            </a:lvl1pPr>
          </a:lstStyle>
          <a:p>
            <a:pPr lvl="0" algn="ctr"/>
            <a:r>
              <a:rPr lang="de-DE" dirty="0"/>
              <a:t> </a:t>
            </a:r>
          </a:p>
        </p:txBody>
      </p:sp>
      <p:sp>
        <p:nvSpPr>
          <p:cNvPr id="7" name="Titel 6">
            <a:extLst>
              <a:ext uri="{FF2B5EF4-FFF2-40B4-BE49-F238E27FC236}">
                <a16:creationId xmlns:a16="http://schemas.microsoft.com/office/drawing/2014/main" id="{BF6D7D26-6237-C04C-AF0F-8A2B8A07901A}"/>
              </a:ext>
            </a:extLst>
          </p:cNvPr>
          <p:cNvSpPr>
            <a:spLocks noGrp="1"/>
          </p:cNvSpPr>
          <p:nvPr>
            <p:ph type="title"/>
          </p:nvPr>
        </p:nvSpPr>
        <p:spPr>
          <a:xfrm>
            <a:off x="1214967" y="1835150"/>
            <a:ext cx="9696980" cy="2976033"/>
          </a:xfrm>
        </p:spPr>
        <p:txBody>
          <a:bodyPr anchor="ctr"/>
          <a:lstStyle>
            <a:lvl1pPr algn="ctr">
              <a:defRPr>
                <a:solidFill>
                  <a:schemeClr val="bg1"/>
                </a:solidFill>
              </a:defRPr>
            </a:lvl1pPr>
          </a:lstStyle>
          <a:p>
            <a:r>
              <a:rPr lang="de-DE"/>
              <a:t>Mastertitelformat bearbeiten</a:t>
            </a:r>
          </a:p>
        </p:txBody>
      </p:sp>
      <p:sp>
        <p:nvSpPr>
          <p:cNvPr id="8" name="Foliennummernplatzhalter 3">
            <a:extLst>
              <a:ext uri="{FF2B5EF4-FFF2-40B4-BE49-F238E27FC236}">
                <a16:creationId xmlns:a16="http://schemas.microsoft.com/office/drawing/2014/main" id="{DA25402E-4DAD-EA4F-BC90-0B4B6246C470}"/>
              </a:ext>
            </a:extLst>
          </p:cNvPr>
          <p:cNvSpPr>
            <a:spLocks noGrp="1"/>
          </p:cNvSpPr>
          <p:nvPr>
            <p:ph type="sldNum" sz="quarter" idx="14"/>
          </p:nvPr>
        </p:nvSpPr>
        <p:spPr>
          <a:xfrm>
            <a:off x="11592139" y="6457379"/>
            <a:ext cx="360000" cy="129600"/>
          </a:xfrm>
        </p:spPr>
        <p:txBody>
          <a:bodyPr vert="horz" lIns="0" tIns="0" rIns="0" bIns="0" rtlCol="0" anchor="b"/>
          <a:lstStyle>
            <a:lvl1pPr>
              <a:defRPr lang="de-DE"/>
            </a:lvl1pPr>
          </a:lstStyle>
          <a:p>
            <a:fld id="{C201EEB8-6482-40CC-A2C8-0955E4E6251A}" type="slidenum">
              <a:rPr lang="de-DE"/>
              <a:pPr/>
              <a:t>‹Nr.›</a:t>
            </a:fld>
            <a:endParaRPr lang="de-DE" dirty="0"/>
          </a:p>
        </p:txBody>
      </p:sp>
    </p:spTree>
    <p:extLst>
      <p:ext uri="{BB962C8B-B14F-4D97-AF65-F5344CB8AC3E}">
        <p14:creationId xmlns:p14="http://schemas.microsoft.com/office/powerpoint/2010/main" val="413646002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icture - 50/50">
    <p:spTree>
      <p:nvGrpSpPr>
        <p:cNvPr id="1" name=""/>
        <p:cNvGrpSpPr/>
        <p:nvPr/>
      </p:nvGrpSpPr>
      <p:grpSpPr>
        <a:xfrm>
          <a:off x="0" y="0"/>
          <a:ext cx="0" cy="0"/>
          <a:chOff x="0" y="0"/>
          <a:chExt cx="0" cy="0"/>
        </a:xfrm>
      </p:grpSpPr>
      <p:sp>
        <p:nvSpPr>
          <p:cNvPr id="5" name="Bildplatzhalter 2">
            <a:extLst>
              <a:ext uri="{FF2B5EF4-FFF2-40B4-BE49-F238E27FC236}">
                <a16:creationId xmlns:a16="http://schemas.microsoft.com/office/drawing/2014/main" id="{A8651A9D-8908-2D48-AD8C-ACA13127EC11}"/>
              </a:ext>
            </a:extLst>
          </p:cNvPr>
          <p:cNvSpPr>
            <a:spLocks noGrp="1"/>
          </p:cNvSpPr>
          <p:nvPr>
            <p:ph type="pic" sz="quarter" idx="10" hasCustomPrompt="1"/>
          </p:nvPr>
        </p:nvSpPr>
        <p:spPr>
          <a:xfrm>
            <a:off x="239184" y="645587"/>
            <a:ext cx="5856816" cy="5664197"/>
          </a:xfrm>
          <a:prstGeom prst="rect">
            <a:avLst/>
          </a:prstGeom>
          <a:pattFill prst="wdDnDiag">
            <a:fgClr>
              <a:schemeClr val="accent4"/>
            </a:fgClr>
            <a:bgClr>
              <a:schemeClr val="accent3"/>
            </a:bgClr>
          </a:pattFill>
        </p:spPr>
        <p:txBody>
          <a:bodyPr vert="horz" lIns="0" tIns="0" rIns="0" bIns="0" rtlCol="0" anchor="t">
            <a:normAutofit/>
          </a:bodyPr>
          <a:lstStyle>
            <a:lvl1pPr>
              <a:defRPr lang="de-DE" dirty="0"/>
            </a:lvl1pPr>
          </a:lstStyle>
          <a:p>
            <a:pPr lvl="0" algn="ctr"/>
            <a:r>
              <a:rPr lang="de-DE" dirty="0"/>
              <a:t> </a:t>
            </a:r>
          </a:p>
        </p:txBody>
      </p:sp>
      <p:sp>
        <p:nvSpPr>
          <p:cNvPr id="7" name="Bildplatzhalter 2">
            <a:extLst>
              <a:ext uri="{FF2B5EF4-FFF2-40B4-BE49-F238E27FC236}">
                <a16:creationId xmlns:a16="http://schemas.microsoft.com/office/drawing/2014/main" id="{E058762C-CA50-A44A-9B20-971F8A25DBC7}"/>
              </a:ext>
            </a:extLst>
          </p:cNvPr>
          <p:cNvSpPr>
            <a:spLocks noGrp="1"/>
          </p:cNvSpPr>
          <p:nvPr>
            <p:ph type="pic" sz="quarter" idx="11" hasCustomPrompt="1"/>
          </p:nvPr>
        </p:nvSpPr>
        <p:spPr>
          <a:xfrm>
            <a:off x="6096000" y="645584"/>
            <a:ext cx="5856139" cy="5664200"/>
          </a:xfrm>
          <a:prstGeom prst="rect">
            <a:avLst/>
          </a:prstGeom>
          <a:pattFill prst="wdDnDiag">
            <a:fgClr>
              <a:schemeClr val="accent4"/>
            </a:fgClr>
            <a:bgClr>
              <a:schemeClr val="accent3"/>
            </a:bgClr>
          </a:pattFill>
        </p:spPr>
        <p:txBody>
          <a:bodyPr vert="horz" lIns="0" tIns="0" rIns="0" bIns="0" rtlCol="0" anchor="t">
            <a:normAutofit/>
          </a:bodyPr>
          <a:lstStyle>
            <a:lvl1pPr>
              <a:defRPr lang="de-DE" dirty="0"/>
            </a:lvl1pPr>
          </a:lstStyle>
          <a:p>
            <a:pPr lvl="0" algn="ctr"/>
            <a:r>
              <a:rPr lang="de-DE" dirty="0"/>
              <a:t> </a:t>
            </a:r>
          </a:p>
        </p:txBody>
      </p:sp>
      <p:sp>
        <p:nvSpPr>
          <p:cNvPr id="4" name="Foliennummernplatzhalter 3">
            <a:extLst>
              <a:ext uri="{FF2B5EF4-FFF2-40B4-BE49-F238E27FC236}">
                <a16:creationId xmlns:a16="http://schemas.microsoft.com/office/drawing/2014/main" id="{35EA4332-7953-3145-A8D8-51E80AEB9AC6}"/>
              </a:ext>
            </a:extLst>
          </p:cNvPr>
          <p:cNvSpPr>
            <a:spLocks noGrp="1"/>
          </p:cNvSpPr>
          <p:nvPr>
            <p:ph type="sldNum" sz="quarter" idx="14"/>
          </p:nvPr>
        </p:nvSpPr>
        <p:spPr/>
        <p:txBody>
          <a:bodyPr vert="horz" lIns="0" tIns="0" rIns="0" bIns="0" rtlCol="0" anchor="b"/>
          <a:lstStyle>
            <a:lvl1pPr>
              <a:defRPr lang="de-DE"/>
            </a:lvl1pPr>
          </a:lstStyle>
          <a:p>
            <a:fld id="{C201EEB8-6482-40CC-A2C8-0955E4E6251A}" type="slidenum">
              <a:rPr lang="de-DE"/>
              <a:pPr/>
              <a:t>‹Nr.›</a:t>
            </a:fld>
            <a:endParaRPr lang="de-DE" dirty="0"/>
          </a:p>
        </p:txBody>
      </p:sp>
    </p:spTree>
    <p:extLst>
      <p:ext uri="{BB962C8B-B14F-4D97-AF65-F5344CB8AC3E}">
        <p14:creationId xmlns:p14="http://schemas.microsoft.com/office/powerpoint/2010/main" val="3439388196"/>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icture - 80/20">
    <p:spTree>
      <p:nvGrpSpPr>
        <p:cNvPr id="1" name=""/>
        <p:cNvGrpSpPr/>
        <p:nvPr/>
      </p:nvGrpSpPr>
      <p:grpSpPr>
        <a:xfrm>
          <a:off x="0" y="0"/>
          <a:ext cx="0" cy="0"/>
          <a:chOff x="0" y="0"/>
          <a:chExt cx="0" cy="0"/>
        </a:xfrm>
      </p:grpSpPr>
      <p:sp>
        <p:nvSpPr>
          <p:cNvPr id="6" name="Bildplatzhalter 2">
            <a:extLst>
              <a:ext uri="{FF2B5EF4-FFF2-40B4-BE49-F238E27FC236}">
                <a16:creationId xmlns:a16="http://schemas.microsoft.com/office/drawing/2014/main" id="{9DAB5924-1506-C444-9651-572709436B7B}"/>
              </a:ext>
            </a:extLst>
          </p:cNvPr>
          <p:cNvSpPr>
            <a:spLocks noGrp="1"/>
          </p:cNvSpPr>
          <p:nvPr>
            <p:ph type="pic" sz="quarter" idx="11" hasCustomPrompt="1"/>
          </p:nvPr>
        </p:nvSpPr>
        <p:spPr>
          <a:xfrm>
            <a:off x="239861" y="645584"/>
            <a:ext cx="8751739" cy="5664200"/>
          </a:xfrm>
          <a:prstGeom prst="rect">
            <a:avLst/>
          </a:prstGeom>
          <a:pattFill prst="wdDnDiag">
            <a:fgClr>
              <a:schemeClr val="accent4"/>
            </a:fgClr>
            <a:bgClr>
              <a:schemeClr val="accent3"/>
            </a:bgClr>
          </a:pattFill>
        </p:spPr>
        <p:txBody>
          <a:bodyPr vert="horz" lIns="0" tIns="0" rIns="0" bIns="0" rtlCol="0" anchor="t">
            <a:normAutofit/>
          </a:bodyPr>
          <a:lstStyle>
            <a:lvl1pPr>
              <a:defRPr lang="de-DE" dirty="0"/>
            </a:lvl1pPr>
          </a:lstStyle>
          <a:p>
            <a:pPr lvl="0" algn="ctr"/>
            <a:r>
              <a:rPr lang="de-DE" dirty="0"/>
              <a:t> </a:t>
            </a:r>
          </a:p>
        </p:txBody>
      </p:sp>
      <p:sp>
        <p:nvSpPr>
          <p:cNvPr id="8" name="Bildplatzhalter 2">
            <a:extLst>
              <a:ext uri="{FF2B5EF4-FFF2-40B4-BE49-F238E27FC236}">
                <a16:creationId xmlns:a16="http://schemas.microsoft.com/office/drawing/2014/main" id="{3FC1EB68-973C-2641-B9CB-DA40E898FA2C}"/>
              </a:ext>
            </a:extLst>
          </p:cNvPr>
          <p:cNvSpPr>
            <a:spLocks noGrp="1"/>
          </p:cNvSpPr>
          <p:nvPr>
            <p:ph type="pic" sz="quarter" idx="10" hasCustomPrompt="1"/>
          </p:nvPr>
        </p:nvSpPr>
        <p:spPr>
          <a:xfrm>
            <a:off x="8991601" y="645583"/>
            <a:ext cx="2961216" cy="5664200"/>
          </a:xfrm>
          <a:prstGeom prst="rect">
            <a:avLst/>
          </a:prstGeom>
          <a:pattFill prst="wdDnDiag">
            <a:fgClr>
              <a:schemeClr val="accent4"/>
            </a:fgClr>
            <a:bgClr>
              <a:schemeClr val="accent3"/>
            </a:bgClr>
          </a:pattFill>
        </p:spPr>
        <p:txBody>
          <a:bodyPr vert="horz" lIns="0" tIns="0" rIns="0" bIns="0" rtlCol="0" anchor="t">
            <a:normAutofit/>
          </a:bodyPr>
          <a:lstStyle>
            <a:lvl1pPr>
              <a:defRPr lang="de-DE" dirty="0"/>
            </a:lvl1pPr>
          </a:lstStyle>
          <a:p>
            <a:pPr lvl="0" algn="ctr"/>
            <a:r>
              <a:rPr lang="de-DE" dirty="0"/>
              <a:t> </a:t>
            </a:r>
          </a:p>
        </p:txBody>
      </p:sp>
      <p:sp>
        <p:nvSpPr>
          <p:cNvPr id="4" name="Foliennummernplatzhalter 3">
            <a:extLst>
              <a:ext uri="{FF2B5EF4-FFF2-40B4-BE49-F238E27FC236}">
                <a16:creationId xmlns:a16="http://schemas.microsoft.com/office/drawing/2014/main" id="{35EA4332-7953-3145-A8D8-51E80AEB9AC6}"/>
              </a:ext>
            </a:extLst>
          </p:cNvPr>
          <p:cNvSpPr>
            <a:spLocks noGrp="1"/>
          </p:cNvSpPr>
          <p:nvPr>
            <p:ph type="sldNum" sz="quarter" idx="14"/>
          </p:nvPr>
        </p:nvSpPr>
        <p:spPr/>
        <p:txBody>
          <a:bodyPr vert="horz" lIns="0" tIns="0" rIns="0" bIns="0" rtlCol="0" anchor="b"/>
          <a:lstStyle>
            <a:lvl1pPr>
              <a:defRPr lang="de-DE"/>
            </a:lvl1pPr>
          </a:lstStyle>
          <a:p>
            <a:fld id="{C201EEB8-6482-40CC-A2C8-0955E4E6251A}" type="slidenum">
              <a:rPr lang="de-DE"/>
              <a:pPr/>
              <a:t>‹Nr.›</a:t>
            </a:fld>
            <a:endParaRPr lang="de-DE" dirty="0"/>
          </a:p>
        </p:txBody>
      </p:sp>
    </p:spTree>
    <p:extLst>
      <p:ext uri="{BB962C8B-B14F-4D97-AF65-F5344CB8AC3E}">
        <p14:creationId xmlns:p14="http://schemas.microsoft.com/office/powerpoint/2010/main" val="205111313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icture - 20/80">
    <p:spTree>
      <p:nvGrpSpPr>
        <p:cNvPr id="1" name=""/>
        <p:cNvGrpSpPr/>
        <p:nvPr/>
      </p:nvGrpSpPr>
      <p:grpSpPr>
        <a:xfrm>
          <a:off x="0" y="0"/>
          <a:ext cx="0" cy="0"/>
          <a:chOff x="0" y="0"/>
          <a:chExt cx="0" cy="0"/>
        </a:xfrm>
      </p:grpSpPr>
      <p:sp>
        <p:nvSpPr>
          <p:cNvPr id="5" name="Bildplatzhalter 2">
            <a:extLst>
              <a:ext uri="{FF2B5EF4-FFF2-40B4-BE49-F238E27FC236}">
                <a16:creationId xmlns:a16="http://schemas.microsoft.com/office/drawing/2014/main" id="{8A09634B-F96D-4E4E-B365-362718949459}"/>
              </a:ext>
            </a:extLst>
          </p:cNvPr>
          <p:cNvSpPr>
            <a:spLocks noGrp="1"/>
          </p:cNvSpPr>
          <p:nvPr>
            <p:ph type="pic" sz="quarter" idx="11" hasCustomPrompt="1"/>
          </p:nvPr>
        </p:nvSpPr>
        <p:spPr>
          <a:xfrm>
            <a:off x="3048002" y="645584"/>
            <a:ext cx="8904137" cy="5664201"/>
          </a:xfrm>
          <a:prstGeom prst="rect">
            <a:avLst/>
          </a:prstGeom>
          <a:pattFill prst="wdDnDiag">
            <a:fgClr>
              <a:schemeClr val="accent4"/>
            </a:fgClr>
            <a:bgClr>
              <a:schemeClr val="accent3"/>
            </a:bgClr>
          </a:pattFill>
        </p:spPr>
        <p:txBody>
          <a:bodyPr vert="horz" lIns="0" tIns="0" rIns="0" bIns="0" rtlCol="0" anchor="t">
            <a:normAutofit/>
          </a:bodyPr>
          <a:lstStyle>
            <a:lvl1pPr>
              <a:defRPr lang="de-DE" dirty="0"/>
            </a:lvl1pPr>
          </a:lstStyle>
          <a:p>
            <a:pPr lvl="0" algn="ctr"/>
            <a:r>
              <a:rPr lang="de-DE" dirty="0"/>
              <a:t> </a:t>
            </a:r>
          </a:p>
        </p:txBody>
      </p:sp>
      <p:sp>
        <p:nvSpPr>
          <p:cNvPr id="7" name="Bildplatzhalter 2">
            <a:extLst>
              <a:ext uri="{FF2B5EF4-FFF2-40B4-BE49-F238E27FC236}">
                <a16:creationId xmlns:a16="http://schemas.microsoft.com/office/drawing/2014/main" id="{A43A4405-C904-6649-AA8D-9B7EF75DC94C}"/>
              </a:ext>
            </a:extLst>
          </p:cNvPr>
          <p:cNvSpPr>
            <a:spLocks noGrp="1"/>
          </p:cNvSpPr>
          <p:nvPr>
            <p:ph type="pic" sz="quarter" idx="10" hasCustomPrompt="1"/>
          </p:nvPr>
        </p:nvSpPr>
        <p:spPr>
          <a:xfrm>
            <a:off x="239184" y="645584"/>
            <a:ext cx="2808816" cy="5664201"/>
          </a:xfrm>
          <a:prstGeom prst="rect">
            <a:avLst/>
          </a:prstGeom>
          <a:pattFill prst="wdDnDiag">
            <a:fgClr>
              <a:schemeClr val="accent4"/>
            </a:fgClr>
            <a:bgClr>
              <a:schemeClr val="accent3"/>
            </a:bgClr>
          </a:pattFill>
        </p:spPr>
        <p:txBody>
          <a:bodyPr vert="horz" lIns="0" tIns="0" rIns="0" bIns="0" rtlCol="0" anchor="t">
            <a:normAutofit/>
          </a:bodyPr>
          <a:lstStyle>
            <a:lvl1pPr>
              <a:defRPr lang="de-DE" dirty="0"/>
            </a:lvl1pPr>
          </a:lstStyle>
          <a:p>
            <a:pPr lvl="0" algn="ctr"/>
            <a:r>
              <a:rPr lang="de-DE" dirty="0"/>
              <a:t> </a:t>
            </a:r>
          </a:p>
        </p:txBody>
      </p:sp>
      <p:sp>
        <p:nvSpPr>
          <p:cNvPr id="4" name="Foliennummernplatzhalter 3">
            <a:extLst>
              <a:ext uri="{FF2B5EF4-FFF2-40B4-BE49-F238E27FC236}">
                <a16:creationId xmlns:a16="http://schemas.microsoft.com/office/drawing/2014/main" id="{35EA4332-7953-3145-A8D8-51E80AEB9AC6}"/>
              </a:ext>
            </a:extLst>
          </p:cNvPr>
          <p:cNvSpPr>
            <a:spLocks noGrp="1"/>
          </p:cNvSpPr>
          <p:nvPr>
            <p:ph type="sldNum" sz="quarter" idx="14"/>
          </p:nvPr>
        </p:nvSpPr>
        <p:spPr/>
        <p:txBody>
          <a:bodyPr vert="horz" lIns="0" tIns="0" rIns="0" bIns="0" rtlCol="0" anchor="b"/>
          <a:lstStyle>
            <a:lvl1pPr>
              <a:defRPr lang="de-DE"/>
            </a:lvl1pPr>
          </a:lstStyle>
          <a:p>
            <a:fld id="{C201EEB8-6482-40CC-A2C8-0955E4E6251A}" type="slidenum">
              <a:rPr lang="de-DE"/>
              <a:pPr/>
              <a:t>‹Nr.›</a:t>
            </a:fld>
            <a:endParaRPr lang="de-DE" dirty="0"/>
          </a:p>
        </p:txBody>
      </p:sp>
    </p:spTree>
    <p:extLst>
      <p:ext uri="{BB962C8B-B14F-4D97-AF65-F5344CB8AC3E}">
        <p14:creationId xmlns:p14="http://schemas.microsoft.com/office/powerpoint/2010/main" val="144916884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F1981C-9D6E-463C-885A-E7FBC65F22C7}"/>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B3DB4E2D-1012-46ED-8B58-7C516E660E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140B9546-453F-4297-A405-D7468A04A604}"/>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C21A6AC0-B25E-46FF-8DD0-EBF1E3ACFE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6FE3F1DF-07DC-42F4-9135-4D198C52B72A}"/>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FDC6D1E4-B388-4249-91EC-7383DC12F174}"/>
              </a:ext>
            </a:extLst>
          </p:cNvPr>
          <p:cNvSpPr>
            <a:spLocks noGrp="1"/>
          </p:cNvSpPr>
          <p:nvPr>
            <p:ph type="dt" sz="half" idx="10"/>
          </p:nvPr>
        </p:nvSpPr>
        <p:spPr/>
        <p:txBody>
          <a:bodyPr/>
          <a:lstStyle/>
          <a:p>
            <a:fld id="{0DEA00F5-2CDC-4BE1-8557-DCFFD19348C0}" type="datetimeFigureOut">
              <a:rPr lang="de-DE" smtClean="0"/>
              <a:t>06.05.2026</a:t>
            </a:fld>
            <a:endParaRPr lang="de-DE"/>
          </a:p>
        </p:txBody>
      </p:sp>
      <p:sp>
        <p:nvSpPr>
          <p:cNvPr id="8" name="Fußzeilenplatzhalter 7">
            <a:extLst>
              <a:ext uri="{FF2B5EF4-FFF2-40B4-BE49-F238E27FC236}">
                <a16:creationId xmlns:a16="http://schemas.microsoft.com/office/drawing/2014/main" id="{0966C722-98E3-43C4-9733-095ECE27FD1E}"/>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57F48073-5E33-4B33-990E-1EAAAADC9EC7}"/>
              </a:ext>
            </a:extLst>
          </p:cNvPr>
          <p:cNvSpPr>
            <a:spLocks noGrp="1"/>
          </p:cNvSpPr>
          <p:nvPr>
            <p:ph type="sldNum" sz="quarter" idx="12"/>
          </p:nvPr>
        </p:nvSpPr>
        <p:spPr/>
        <p:txBody>
          <a:bodyPr/>
          <a:lstStyle/>
          <a:p>
            <a:fld id="{D72ED130-63F7-450C-8817-8F6E22B57F47}" type="slidenum">
              <a:rPr lang="de-DE" smtClean="0"/>
              <a:t>‹Nr.›</a:t>
            </a:fld>
            <a:endParaRPr lang="de-DE"/>
          </a:p>
        </p:txBody>
      </p:sp>
    </p:spTree>
    <p:extLst>
      <p:ext uri="{BB962C8B-B14F-4D97-AF65-F5344CB8AC3E}">
        <p14:creationId xmlns:p14="http://schemas.microsoft.com/office/powerpoint/2010/main" val="36659340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icture - 3x3">
    <p:spTree>
      <p:nvGrpSpPr>
        <p:cNvPr id="1" name=""/>
        <p:cNvGrpSpPr/>
        <p:nvPr/>
      </p:nvGrpSpPr>
      <p:grpSpPr>
        <a:xfrm>
          <a:off x="0" y="0"/>
          <a:ext cx="0" cy="0"/>
          <a:chOff x="0" y="0"/>
          <a:chExt cx="0" cy="0"/>
        </a:xfrm>
      </p:grpSpPr>
      <p:sp>
        <p:nvSpPr>
          <p:cNvPr id="7" name="Bildplatzhalter 2">
            <a:extLst>
              <a:ext uri="{FF2B5EF4-FFF2-40B4-BE49-F238E27FC236}">
                <a16:creationId xmlns:a16="http://schemas.microsoft.com/office/drawing/2014/main" id="{9DBC620B-19BF-CF4D-AB56-F639F5FCD806}"/>
              </a:ext>
            </a:extLst>
          </p:cNvPr>
          <p:cNvSpPr>
            <a:spLocks noGrp="1"/>
          </p:cNvSpPr>
          <p:nvPr>
            <p:ph type="pic" sz="quarter" idx="10" hasCustomPrompt="1"/>
          </p:nvPr>
        </p:nvSpPr>
        <p:spPr>
          <a:xfrm>
            <a:off x="239184" y="645585"/>
            <a:ext cx="3824816" cy="5664200"/>
          </a:xfrm>
          <a:prstGeom prst="rect">
            <a:avLst/>
          </a:prstGeom>
          <a:pattFill prst="wdDnDiag">
            <a:fgClr>
              <a:schemeClr val="accent4"/>
            </a:fgClr>
            <a:bgClr>
              <a:schemeClr val="accent3"/>
            </a:bgClr>
          </a:pattFill>
        </p:spPr>
        <p:txBody>
          <a:bodyPr vert="horz" lIns="0" tIns="0" rIns="0" bIns="0" rtlCol="0" anchor="t">
            <a:normAutofit/>
          </a:bodyPr>
          <a:lstStyle>
            <a:lvl1pPr>
              <a:defRPr lang="de-DE" dirty="0"/>
            </a:lvl1pPr>
          </a:lstStyle>
          <a:p>
            <a:pPr lvl="0" algn="ctr"/>
            <a:r>
              <a:rPr lang="de-DE" dirty="0"/>
              <a:t> </a:t>
            </a:r>
          </a:p>
        </p:txBody>
      </p:sp>
      <p:sp>
        <p:nvSpPr>
          <p:cNvPr id="9" name="Bildplatzhalter 2">
            <a:extLst>
              <a:ext uri="{FF2B5EF4-FFF2-40B4-BE49-F238E27FC236}">
                <a16:creationId xmlns:a16="http://schemas.microsoft.com/office/drawing/2014/main" id="{A9654BFE-CE8F-3A46-B4A1-36B893FE17C5}"/>
              </a:ext>
            </a:extLst>
          </p:cNvPr>
          <p:cNvSpPr>
            <a:spLocks noGrp="1"/>
          </p:cNvSpPr>
          <p:nvPr>
            <p:ph type="pic" sz="quarter" idx="11" hasCustomPrompt="1"/>
          </p:nvPr>
        </p:nvSpPr>
        <p:spPr>
          <a:xfrm>
            <a:off x="4064000" y="645585"/>
            <a:ext cx="4064000" cy="5664200"/>
          </a:xfrm>
          <a:prstGeom prst="rect">
            <a:avLst/>
          </a:prstGeom>
          <a:pattFill prst="wdDnDiag">
            <a:fgClr>
              <a:schemeClr val="accent4"/>
            </a:fgClr>
            <a:bgClr>
              <a:schemeClr val="accent3"/>
            </a:bgClr>
          </a:pattFill>
        </p:spPr>
        <p:txBody>
          <a:bodyPr vert="horz" lIns="0" tIns="0" rIns="0" bIns="0" rtlCol="0" anchor="t">
            <a:normAutofit/>
          </a:bodyPr>
          <a:lstStyle>
            <a:lvl1pPr>
              <a:defRPr lang="de-DE" dirty="0"/>
            </a:lvl1pPr>
          </a:lstStyle>
          <a:p>
            <a:pPr lvl="0" algn="ctr"/>
            <a:r>
              <a:rPr lang="de-DE" dirty="0"/>
              <a:t> </a:t>
            </a:r>
          </a:p>
        </p:txBody>
      </p:sp>
      <p:sp>
        <p:nvSpPr>
          <p:cNvPr id="10" name="Bildplatzhalter 2">
            <a:extLst>
              <a:ext uri="{FF2B5EF4-FFF2-40B4-BE49-F238E27FC236}">
                <a16:creationId xmlns:a16="http://schemas.microsoft.com/office/drawing/2014/main" id="{3AA63FD9-1357-2442-AA9D-9AC7DAFC86A0}"/>
              </a:ext>
            </a:extLst>
          </p:cNvPr>
          <p:cNvSpPr>
            <a:spLocks noGrp="1"/>
          </p:cNvSpPr>
          <p:nvPr>
            <p:ph type="pic" sz="quarter" idx="12" hasCustomPrompt="1"/>
          </p:nvPr>
        </p:nvSpPr>
        <p:spPr>
          <a:xfrm>
            <a:off x="8128001" y="645585"/>
            <a:ext cx="3824817" cy="5664200"/>
          </a:xfrm>
          <a:prstGeom prst="rect">
            <a:avLst/>
          </a:prstGeom>
          <a:pattFill prst="wdDnDiag">
            <a:fgClr>
              <a:schemeClr val="accent4"/>
            </a:fgClr>
            <a:bgClr>
              <a:schemeClr val="accent3"/>
            </a:bgClr>
          </a:pattFill>
        </p:spPr>
        <p:txBody>
          <a:bodyPr vert="horz" lIns="0" tIns="0" rIns="0" bIns="0" rtlCol="0" anchor="t">
            <a:normAutofit/>
          </a:bodyPr>
          <a:lstStyle>
            <a:lvl1pPr>
              <a:defRPr lang="de-DE" dirty="0"/>
            </a:lvl1pPr>
          </a:lstStyle>
          <a:p>
            <a:pPr lvl="0" algn="ctr"/>
            <a:r>
              <a:rPr lang="de-DE" dirty="0"/>
              <a:t> </a:t>
            </a:r>
          </a:p>
        </p:txBody>
      </p:sp>
      <p:sp>
        <p:nvSpPr>
          <p:cNvPr id="8" name="Foliennummernplatzhalter 3">
            <a:extLst>
              <a:ext uri="{FF2B5EF4-FFF2-40B4-BE49-F238E27FC236}">
                <a16:creationId xmlns:a16="http://schemas.microsoft.com/office/drawing/2014/main" id="{51D94B36-A237-1E4B-AF8D-210BB8B19EC6}"/>
              </a:ext>
            </a:extLst>
          </p:cNvPr>
          <p:cNvSpPr>
            <a:spLocks noGrp="1"/>
          </p:cNvSpPr>
          <p:nvPr>
            <p:ph type="sldNum" sz="quarter" idx="14"/>
          </p:nvPr>
        </p:nvSpPr>
        <p:spPr>
          <a:xfrm>
            <a:off x="11592139" y="6457379"/>
            <a:ext cx="360000" cy="129600"/>
          </a:xfrm>
        </p:spPr>
        <p:txBody>
          <a:bodyPr vert="horz" lIns="0" tIns="0" rIns="0" bIns="0" rtlCol="0" anchor="b"/>
          <a:lstStyle>
            <a:lvl1pPr>
              <a:defRPr lang="de-DE"/>
            </a:lvl1pPr>
          </a:lstStyle>
          <a:p>
            <a:fld id="{C201EEB8-6482-40CC-A2C8-0955E4E6251A}" type="slidenum">
              <a:rPr lang="de-DE"/>
              <a:pPr/>
              <a:t>‹Nr.›</a:t>
            </a:fld>
            <a:endParaRPr lang="de-DE" dirty="0"/>
          </a:p>
        </p:txBody>
      </p:sp>
    </p:spTree>
    <p:extLst>
      <p:ext uri="{BB962C8B-B14F-4D97-AF65-F5344CB8AC3E}">
        <p14:creationId xmlns:p14="http://schemas.microsoft.com/office/powerpoint/2010/main" val="42664305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icture - 4x4 vertical">
    <p:spTree>
      <p:nvGrpSpPr>
        <p:cNvPr id="1" name=""/>
        <p:cNvGrpSpPr/>
        <p:nvPr/>
      </p:nvGrpSpPr>
      <p:grpSpPr>
        <a:xfrm>
          <a:off x="0" y="0"/>
          <a:ext cx="0" cy="0"/>
          <a:chOff x="0" y="0"/>
          <a:chExt cx="0" cy="0"/>
        </a:xfrm>
      </p:grpSpPr>
      <p:sp>
        <p:nvSpPr>
          <p:cNvPr id="8" name="Bildplatzhalter 2">
            <a:extLst>
              <a:ext uri="{FF2B5EF4-FFF2-40B4-BE49-F238E27FC236}">
                <a16:creationId xmlns:a16="http://schemas.microsoft.com/office/drawing/2014/main" id="{C6C480EB-96A5-DD4D-AD0D-35585173F4B6}"/>
              </a:ext>
            </a:extLst>
          </p:cNvPr>
          <p:cNvSpPr>
            <a:spLocks noGrp="1"/>
          </p:cNvSpPr>
          <p:nvPr>
            <p:ph type="pic" sz="quarter" idx="10" hasCustomPrompt="1"/>
          </p:nvPr>
        </p:nvSpPr>
        <p:spPr>
          <a:xfrm>
            <a:off x="239181" y="645586"/>
            <a:ext cx="2928000" cy="5664199"/>
          </a:xfrm>
          <a:prstGeom prst="rect">
            <a:avLst/>
          </a:prstGeom>
          <a:pattFill prst="wdDnDiag">
            <a:fgClr>
              <a:schemeClr val="accent4"/>
            </a:fgClr>
            <a:bgClr>
              <a:schemeClr val="accent3"/>
            </a:bgClr>
          </a:pattFill>
        </p:spPr>
        <p:txBody>
          <a:bodyPr vert="horz" lIns="0" tIns="0" rIns="0" bIns="0" rtlCol="0" anchor="t">
            <a:normAutofit/>
          </a:bodyPr>
          <a:lstStyle>
            <a:lvl1pPr>
              <a:defRPr lang="de-DE" dirty="0"/>
            </a:lvl1pPr>
          </a:lstStyle>
          <a:p>
            <a:pPr lvl="0" algn="ctr"/>
            <a:r>
              <a:rPr lang="de-DE" dirty="0"/>
              <a:t> </a:t>
            </a:r>
          </a:p>
        </p:txBody>
      </p:sp>
      <p:sp>
        <p:nvSpPr>
          <p:cNvPr id="11" name="Bildplatzhalter 2">
            <a:extLst>
              <a:ext uri="{FF2B5EF4-FFF2-40B4-BE49-F238E27FC236}">
                <a16:creationId xmlns:a16="http://schemas.microsoft.com/office/drawing/2014/main" id="{7C775D06-E169-2845-A33A-CE1C0AD53272}"/>
              </a:ext>
            </a:extLst>
          </p:cNvPr>
          <p:cNvSpPr>
            <a:spLocks noGrp="1"/>
          </p:cNvSpPr>
          <p:nvPr>
            <p:ph type="pic" sz="quarter" idx="15" hasCustomPrompt="1"/>
          </p:nvPr>
        </p:nvSpPr>
        <p:spPr>
          <a:xfrm>
            <a:off x="3167181" y="645585"/>
            <a:ext cx="2928000" cy="5664200"/>
          </a:xfrm>
          <a:prstGeom prst="rect">
            <a:avLst/>
          </a:prstGeom>
          <a:pattFill prst="wdDnDiag">
            <a:fgClr>
              <a:schemeClr val="accent4"/>
            </a:fgClr>
            <a:bgClr>
              <a:schemeClr val="accent3"/>
            </a:bgClr>
          </a:pattFill>
        </p:spPr>
        <p:txBody>
          <a:bodyPr vert="horz" lIns="0" tIns="0" rIns="0" bIns="0" rtlCol="0" anchor="t">
            <a:normAutofit/>
          </a:bodyPr>
          <a:lstStyle>
            <a:lvl1pPr>
              <a:defRPr lang="de-DE" dirty="0"/>
            </a:lvl1pPr>
          </a:lstStyle>
          <a:p>
            <a:pPr lvl="0" algn="ctr"/>
            <a:r>
              <a:rPr lang="de-DE" dirty="0"/>
              <a:t> </a:t>
            </a:r>
          </a:p>
        </p:txBody>
      </p:sp>
      <p:sp>
        <p:nvSpPr>
          <p:cNvPr id="12" name="Bildplatzhalter 2">
            <a:extLst>
              <a:ext uri="{FF2B5EF4-FFF2-40B4-BE49-F238E27FC236}">
                <a16:creationId xmlns:a16="http://schemas.microsoft.com/office/drawing/2014/main" id="{2BD3BF4E-C05C-AD41-8940-3DDBEDE000CB}"/>
              </a:ext>
            </a:extLst>
          </p:cNvPr>
          <p:cNvSpPr>
            <a:spLocks noGrp="1"/>
          </p:cNvSpPr>
          <p:nvPr>
            <p:ph type="pic" sz="quarter" idx="16" hasCustomPrompt="1"/>
          </p:nvPr>
        </p:nvSpPr>
        <p:spPr>
          <a:xfrm>
            <a:off x="6095181" y="645585"/>
            <a:ext cx="2928000" cy="5664200"/>
          </a:xfrm>
          <a:prstGeom prst="rect">
            <a:avLst/>
          </a:prstGeom>
          <a:pattFill prst="wdDnDiag">
            <a:fgClr>
              <a:schemeClr val="accent4"/>
            </a:fgClr>
            <a:bgClr>
              <a:schemeClr val="accent3"/>
            </a:bgClr>
          </a:pattFill>
        </p:spPr>
        <p:txBody>
          <a:bodyPr vert="horz" lIns="0" tIns="0" rIns="0" bIns="0" rtlCol="0" anchor="t">
            <a:normAutofit/>
          </a:bodyPr>
          <a:lstStyle>
            <a:lvl1pPr>
              <a:defRPr lang="de-DE" dirty="0"/>
            </a:lvl1pPr>
          </a:lstStyle>
          <a:p>
            <a:pPr lvl="0" algn="ctr"/>
            <a:r>
              <a:rPr lang="de-DE" dirty="0"/>
              <a:t> </a:t>
            </a:r>
          </a:p>
        </p:txBody>
      </p:sp>
      <p:sp>
        <p:nvSpPr>
          <p:cNvPr id="13" name="Bildplatzhalter 2">
            <a:extLst>
              <a:ext uri="{FF2B5EF4-FFF2-40B4-BE49-F238E27FC236}">
                <a16:creationId xmlns:a16="http://schemas.microsoft.com/office/drawing/2014/main" id="{471D439D-9E26-3F49-A3BB-089E4BA14B69}"/>
              </a:ext>
            </a:extLst>
          </p:cNvPr>
          <p:cNvSpPr>
            <a:spLocks noGrp="1"/>
          </p:cNvSpPr>
          <p:nvPr>
            <p:ph type="pic" sz="quarter" idx="18" hasCustomPrompt="1"/>
          </p:nvPr>
        </p:nvSpPr>
        <p:spPr>
          <a:xfrm>
            <a:off x="9023181" y="645585"/>
            <a:ext cx="2928000" cy="5664200"/>
          </a:xfrm>
          <a:prstGeom prst="rect">
            <a:avLst/>
          </a:prstGeom>
          <a:pattFill prst="wdDnDiag">
            <a:fgClr>
              <a:schemeClr val="accent4"/>
            </a:fgClr>
            <a:bgClr>
              <a:schemeClr val="accent3"/>
            </a:bgClr>
          </a:pattFill>
        </p:spPr>
        <p:txBody>
          <a:bodyPr vert="horz" lIns="0" tIns="0" rIns="0" bIns="0" rtlCol="0" anchor="t">
            <a:normAutofit/>
          </a:bodyPr>
          <a:lstStyle>
            <a:lvl1pPr>
              <a:defRPr lang="de-DE" dirty="0"/>
            </a:lvl1pPr>
          </a:lstStyle>
          <a:p>
            <a:pPr lvl="0" algn="ctr"/>
            <a:r>
              <a:rPr lang="de-DE" dirty="0"/>
              <a:t> </a:t>
            </a:r>
          </a:p>
        </p:txBody>
      </p:sp>
      <p:sp>
        <p:nvSpPr>
          <p:cNvPr id="9" name="Foliennummernplatzhalter 3">
            <a:extLst>
              <a:ext uri="{FF2B5EF4-FFF2-40B4-BE49-F238E27FC236}">
                <a16:creationId xmlns:a16="http://schemas.microsoft.com/office/drawing/2014/main" id="{925247D8-EEFD-084E-A499-90993CEE1491}"/>
              </a:ext>
            </a:extLst>
          </p:cNvPr>
          <p:cNvSpPr>
            <a:spLocks noGrp="1"/>
          </p:cNvSpPr>
          <p:nvPr>
            <p:ph type="sldNum" sz="quarter" idx="14"/>
          </p:nvPr>
        </p:nvSpPr>
        <p:spPr>
          <a:xfrm>
            <a:off x="11592139" y="6457379"/>
            <a:ext cx="360000" cy="129600"/>
          </a:xfrm>
        </p:spPr>
        <p:txBody>
          <a:bodyPr vert="horz" lIns="0" tIns="0" rIns="0" bIns="0" rtlCol="0" anchor="b"/>
          <a:lstStyle>
            <a:lvl1pPr>
              <a:defRPr lang="de-DE"/>
            </a:lvl1pPr>
          </a:lstStyle>
          <a:p>
            <a:fld id="{C201EEB8-6482-40CC-A2C8-0955E4E6251A}" type="slidenum">
              <a:rPr lang="de-DE"/>
              <a:pPr/>
              <a:t>‹Nr.›</a:t>
            </a:fld>
            <a:endParaRPr lang="de-DE" dirty="0"/>
          </a:p>
        </p:txBody>
      </p:sp>
    </p:spTree>
    <p:extLst>
      <p:ext uri="{BB962C8B-B14F-4D97-AF65-F5344CB8AC3E}">
        <p14:creationId xmlns:p14="http://schemas.microsoft.com/office/powerpoint/2010/main" val="376651375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icture - 4x4 horizontal">
    <p:spTree>
      <p:nvGrpSpPr>
        <p:cNvPr id="1" name=""/>
        <p:cNvGrpSpPr/>
        <p:nvPr/>
      </p:nvGrpSpPr>
      <p:grpSpPr>
        <a:xfrm>
          <a:off x="0" y="0"/>
          <a:ext cx="0" cy="0"/>
          <a:chOff x="0" y="0"/>
          <a:chExt cx="0" cy="0"/>
        </a:xfrm>
      </p:grpSpPr>
      <p:sp>
        <p:nvSpPr>
          <p:cNvPr id="9" name="Bildplatzhalter 2">
            <a:extLst>
              <a:ext uri="{FF2B5EF4-FFF2-40B4-BE49-F238E27FC236}">
                <a16:creationId xmlns:a16="http://schemas.microsoft.com/office/drawing/2014/main" id="{BD85D1FE-E8B6-494D-BE65-35CDD72E35F4}"/>
              </a:ext>
            </a:extLst>
          </p:cNvPr>
          <p:cNvSpPr>
            <a:spLocks noGrp="1"/>
          </p:cNvSpPr>
          <p:nvPr>
            <p:ph type="pic" sz="quarter" idx="10" hasCustomPrompt="1"/>
          </p:nvPr>
        </p:nvSpPr>
        <p:spPr>
          <a:xfrm>
            <a:off x="239184" y="645585"/>
            <a:ext cx="5855616" cy="2785215"/>
          </a:xfrm>
          <a:prstGeom prst="rect">
            <a:avLst/>
          </a:prstGeom>
          <a:pattFill prst="wdDnDiag">
            <a:fgClr>
              <a:schemeClr val="accent4"/>
            </a:fgClr>
            <a:bgClr>
              <a:schemeClr val="accent3"/>
            </a:bgClr>
          </a:pattFill>
        </p:spPr>
        <p:txBody>
          <a:bodyPr vert="horz" lIns="0" tIns="0" rIns="0" bIns="0" rtlCol="0" anchor="t">
            <a:normAutofit/>
          </a:bodyPr>
          <a:lstStyle>
            <a:lvl1pPr>
              <a:defRPr lang="de-DE" dirty="0"/>
            </a:lvl1pPr>
          </a:lstStyle>
          <a:p>
            <a:pPr lvl="0" algn="ctr"/>
            <a:r>
              <a:rPr lang="de-DE" dirty="0"/>
              <a:t> </a:t>
            </a:r>
          </a:p>
        </p:txBody>
      </p:sp>
      <p:sp>
        <p:nvSpPr>
          <p:cNvPr id="10" name="Bildplatzhalter 2">
            <a:extLst>
              <a:ext uri="{FF2B5EF4-FFF2-40B4-BE49-F238E27FC236}">
                <a16:creationId xmlns:a16="http://schemas.microsoft.com/office/drawing/2014/main" id="{513F6462-B87F-F348-B7BD-93557D557F6B}"/>
              </a:ext>
            </a:extLst>
          </p:cNvPr>
          <p:cNvSpPr>
            <a:spLocks noGrp="1"/>
          </p:cNvSpPr>
          <p:nvPr>
            <p:ph type="pic" sz="quarter" idx="11" hasCustomPrompt="1"/>
          </p:nvPr>
        </p:nvSpPr>
        <p:spPr>
          <a:xfrm>
            <a:off x="6096000" y="645584"/>
            <a:ext cx="5855616" cy="2783416"/>
          </a:xfrm>
          <a:prstGeom prst="rect">
            <a:avLst/>
          </a:prstGeom>
          <a:pattFill prst="wdDnDiag">
            <a:fgClr>
              <a:schemeClr val="accent4"/>
            </a:fgClr>
            <a:bgClr>
              <a:schemeClr val="accent3"/>
            </a:bgClr>
          </a:pattFill>
        </p:spPr>
        <p:txBody>
          <a:bodyPr vert="horz" lIns="0" tIns="0" rIns="0" bIns="0" rtlCol="0" anchor="t">
            <a:normAutofit/>
          </a:bodyPr>
          <a:lstStyle>
            <a:lvl1pPr>
              <a:defRPr lang="de-DE" dirty="0"/>
            </a:lvl1pPr>
          </a:lstStyle>
          <a:p>
            <a:pPr lvl="0" algn="ctr"/>
            <a:r>
              <a:rPr lang="de-DE" dirty="0"/>
              <a:t> </a:t>
            </a:r>
          </a:p>
        </p:txBody>
      </p:sp>
      <p:sp>
        <p:nvSpPr>
          <p:cNvPr id="14" name="Bildplatzhalter 2">
            <a:extLst>
              <a:ext uri="{FF2B5EF4-FFF2-40B4-BE49-F238E27FC236}">
                <a16:creationId xmlns:a16="http://schemas.microsoft.com/office/drawing/2014/main" id="{03D05D51-AD7A-B04D-BB97-3F3C046D6857}"/>
              </a:ext>
            </a:extLst>
          </p:cNvPr>
          <p:cNvSpPr>
            <a:spLocks noGrp="1"/>
          </p:cNvSpPr>
          <p:nvPr>
            <p:ph type="pic" sz="quarter" idx="12" hasCustomPrompt="1"/>
          </p:nvPr>
        </p:nvSpPr>
        <p:spPr>
          <a:xfrm>
            <a:off x="239184" y="3429000"/>
            <a:ext cx="5856816" cy="2880784"/>
          </a:xfrm>
          <a:prstGeom prst="rect">
            <a:avLst/>
          </a:prstGeom>
          <a:pattFill prst="wdDnDiag">
            <a:fgClr>
              <a:schemeClr val="accent4"/>
            </a:fgClr>
            <a:bgClr>
              <a:schemeClr val="accent3"/>
            </a:bgClr>
          </a:pattFill>
        </p:spPr>
        <p:txBody>
          <a:bodyPr vert="horz" lIns="0" tIns="0" rIns="0" bIns="0" rtlCol="0" anchor="t">
            <a:normAutofit/>
          </a:bodyPr>
          <a:lstStyle>
            <a:lvl1pPr>
              <a:defRPr lang="de-DE" dirty="0"/>
            </a:lvl1pPr>
          </a:lstStyle>
          <a:p>
            <a:pPr lvl="0" algn="ctr"/>
            <a:r>
              <a:rPr lang="de-DE" dirty="0"/>
              <a:t> </a:t>
            </a:r>
          </a:p>
        </p:txBody>
      </p:sp>
      <p:sp>
        <p:nvSpPr>
          <p:cNvPr id="15" name="Bildplatzhalter 2">
            <a:extLst>
              <a:ext uri="{FF2B5EF4-FFF2-40B4-BE49-F238E27FC236}">
                <a16:creationId xmlns:a16="http://schemas.microsoft.com/office/drawing/2014/main" id="{0650AF9D-5FB4-1649-A075-FAC9C2F858BC}"/>
              </a:ext>
            </a:extLst>
          </p:cNvPr>
          <p:cNvSpPr>
            <a:spLocks noGrp="1"/>
          </p:cNvSpPr>
          <p:nvPr>
            <p:ph type="pic" sz="quarter" idx="15" hasCustomPrompt="1"/>
          </p:nvPr>
        </p:nvSpPr>
        <p:spPr>
          <a:xfrm>
            <a:off x="6096000" y="3429000"/>
            <a:ext cx="5855616" cy="2880784"/>
          </a:xfrm>
          <a:prstGeom prst="rect">
            <a:avLst/>
          </a:prstGeom>
          <a:pattFill prst="wdDnDiag">
            <a:fgClr>
              <a:schemeClr val="accent4"/>
            </a:fgClr>
            <a:bgClr>
              <a:schemeClr val="accent3"/>
            </a:bgClr>
          </a:pattFill>
        </p:spPr>
        <p:txBody>
          <a:bodyPr vert="horz" lIns="0" tIns="0" rIns="0" bIns="0" rtlCol="0" anchor="t">
            <a:normAutofit/>
          </a:bodyPr>
          <a:lstStyle>
            <a:lvl1pPr>
              <a:defRPr lang="de-DE" dirty="0"/>
            </a:lvl1pPr>
          </a:lstStyle>
          <a:p>
            <a:pPr lvl="0" algn="ctr"/>
            <a:r>
              <a:rPr lang="de-DE" dirty="0"/>
              <a:t> </a:t>
            </a:r>
          </a:p>
        </p:txBody>
      </p:sp>
      <p:sp>
        <p:nvSpPr>
          <p:cNvPr id="8" name="Foliennummernplatzhalter 3">
            <a:extLst>
              <a:ext uri="{FF2B5EF4-FFF2-40B4-BE49-F238E27FC236}">
                <a16:creationId xmlns:a16="http://schemas.microsoft.com/office/drawing/2014/main" id="{D1BAF655-D5B7-6C4B-BFF0-3071E81CF3ED}"/>
              </a:ext>
            </a:extLst>
          </p:cNvPr>
          <p:cNvSpPr>
            <a:spLocks noGrp="1"/>
          </p:cNvSpPr>
          <p:nvPr>
            <p:ph type="sldNum" sz="quarter" idx="14"/>
          </p:nvPr>
        </p:nvSpPr>
        <p:spPr>
          <a:xfrm>
            <a:off x="11592139" y="6457379"/>
            <a:ext cx="360000" cy="129600"/>
          </a:xfrm>
        </p:spPr>
        <p:txBody>
          <a:bodyPr vert="horz" lIns="0" tIns="0" rIns="0" bIns="0" rtlCol="0" anchor="b"/>
          <a:lstStyle>
            <a:lvl1pPr>
              <a:defRPr lang="de-DE"/>
            </a:lvl1pPr>
          </a:lstStyle>
          <a:p>
            <a:fld id="{C201EEB8-6482-40CC-A2C8-0955E4E6251A}" type="slidenum">
              <a:rPr lang="de-DE"/>
              <a:pPr/>
              <a:t>‹Nr.›</a:t>
            </a:fld>
            <a:endParaRPr lang="de-DE" dirty="0"/>
          </a:p>
        </p:txBody>
      </p:sp>
    </p:spTree>
    <p:extLst>
      <p:ext uri="{BB962C8B-B14F-4D97-AF65-F5344CB8AC3E}">
        <p14:creationId xmlns:p14="http://schemas.microsoft.com/office/powerpoint/2010/main" val="289041737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icture - 8x8">
    <p:spTree>
      <p:nvGrpSpPr>
        <p:cNvPr id="1" name=""/>
        <p:cNvGrpSpPr/>
        <p:nvPr/>
      </p:nvGrpSpPr>
      <p:grpSpPr>
        <a:xfrm>
          <a:off x="0" y="0"/>
          <a:ext cx="0" cy="0"/>
          <a:chOff x="0" y="0"/>
          <a:chExt cx="0" cy="0"/>
        </a:xfrm>
      </p:grpSpPr>
      <p:sp>
        <p:nvSpPr>
          <p:cNvPr id="8" name="Bildplatzhalter 2">
            <a:extLst>
              <a:ext uri="{FF2B5EF4-FFF2-40B4-BE49-F238E27FC236}">
                <a16:creationId xmlns:a16="http://schemas.microsoft.com/office/drawing/2014/main" id="{04630811-7853-4A43-BC75-6BEEFC2F4671}"/>
              </a:ext>
            </a:extLst>
          </p:cNvPr>
          <p:cNvSpPr>
            <a:spLocks noGrp="1"/>
          </p:cNvSpPr>
          <p:nvPr>
            <p:ph type="pic" sz="quarter" idx="15" hasCustomPrompt="1"/>
          </p:nvPr>
        </p:nvSpPr>
        <p:spPr>
          <a:xfrm>
            <a:off x="3045600" y="645582"/>
            <a:ext cx="3048000" cy="2787644"/>
          </a:xfrm>
          <a:prstGeom prst="rect">
            <a:avLst/>
          </a:prstGeom>
          <a:pattFill prst="wdDnDiag">
            <a:fgClr>
              <a:schemeClr val="accent4"/>
            </a:fgClr>
            <a:bgClr>
              <a:schemeClr val="accent3"/>
            </a:bgClr>
          </a:pattFill>
        </p:spPr>
        <p:txBody>
          <a:bodyPr vert="horz" lIns="0" tIns="0" rIns="0" bIns="0" rtlCol="0" anchor="t">
            <a:normAutofit/>
          </a:bodyPr>
          <a:lstStyle>
            <a:lvl1pPr>
              <a:defRPr lang="de-DE" dirty="0"/>
            </a:lvl1pPr>
          </a:lstStyle>
          <a:p>
            <a:pPr lvl="0" algn="ctr"/>
            <a:r>
              <a:rPr lang="de-DE" dirty="0"/>
              <a:t> </a:t>
            </a:r>
          </a:p>
        </p:txBody>
      </p:sp>
      <p:sp>
        <p:nvSpPr>
          <p:cNvPr id="11" name="Bildplatzhalter 2">
            <a:extLst>
              <a:ext uri="{FF2B5EF4-FFF2-40B4-BE49-F238E27FC236}">
                <a16:creationId xmlns:a16="http://schemas.microsoft.com/office/drawing/2014/main" id="{88C56979-A5D9-AE4D-A24B-B1CC7C63B35F}"/>
              </a:ext>
            </a:extLst>
          </p:cNvPr>
          <p:cNvSpPr>
            <a:spLocks noGrp="1"/>
          </p:cNvSpPr>
          <p:nvPr>
            <p:ph type="pic" sz="quarter" idx="16" hasCustomPrompt="1"/>
          </p:nvPr>
        </p:nvSpPr>
        <p:spPr>
          <a:xfrm>
            <a:off x="6096000" y="645583"/>
            <a:ext cx="3048000" cy="2787644"/>
          </a:xfrm>
          <a:prstGeom prst="rect">
            <a:avLst/>
          </a:prstGeom>
          <a:pattFill prst="wdDnDiag">
            <a:fgClr>
              <a:schemeClr val="accent4"/>
            </a:fgClr>
            <a:bgClr>
              <a:schemeClr val="accent3"/>
            </a:bgClr>
          </a:pattFill>
        </p:spPr>
        <p:txBody>
          <a:bodyPr vert="horz" lIns="0" tIns="0" rIns="0" bIns="0" rtlCol="0" anchor="t">
            <a:normAutofit/>
          </a:bodyPr>
          <a:lstStyle>
            <a:lvl1pPr>
              <a:defRPr lang="de-DE" dirty="0"/>
            </a:lvl1pPr>
          </a:lstStyle>
          <a:p>
            <a:pPr lvl="0" algn="ctr"/>
            <a:r>
              <a:rPr lang="de-DE" dirty="0"/>
              <a:t> </a:t>
            </a:r>
          </a:p>
        </p:txBody>
      </p:sp>
      <p:sp>
        <p:nvSpPr>
          <p:cNvPr id="12" name="Bildplatzhalter 2">
            <a:extLst>
              <a:ext uri="{FF2B5EF4-FFF2-40B4-BE49-F238E27FC236}">
                <a16:creationId xmlns:a16="http://schemas.microsoft.com/office/drawing/2014/main" id="{AC887842-E9D7-1340-BD8C-48FBE94131E7}"/>
              </a:ext>
            </a:extLst>
          </p:cNvPr>
          <p:cNvSpPr>
            <a:spLocks noGrp="1"/>
          </p:cNvSpPr>
          <p:nvPr>
            <p:ph type="pic" sz="quarter" idx="18" hasCustomPrompt="1"/>
          </p:nvPr>
        </p:nvSpPr>
        <p:spPr>
          <a:xfrm>
            <a:off x="9144000" y="645583"/>
            <a:ext cx="2808139" cy="2787645"/>
          </a:xfrm>
          <a:prstGeom prst="rect">
            <a:avLst/>
          </a:prstGeom>
          <a:pattFill prst="wdDnDiag">
            <a:fgClr>
              <a:schemeClr val="accent4"/>
            </a:fgClr>
            <a:bgClr>
              <a:schemeClr val="accent3"/>
            </a:bgClr>
          </a:pattFill>
        </p:spPr>
        <p:txBody>
          <a:bodyPr vert="horz" lIns="0" tIns="0" rIns="0" bIns="0" rtlCol="0" anchor="t">
            <a:normAutofit/>
          </a:bodyPr>
          <a:lstStyle>
            <a:lvl1pPr>
              <a:defRPr lang="de-DE" dirty="0"/>
            </a:lvl1pPr>
          </a:lstStyle>
          <a:p>
            <a:pPr lvl="0" algn="ctr"/>
            <a:r>
              <a:rPr lang="de-DE" dirty="0"/>
              <a:t> </a:t>
            </a:r>
          </a:p>
        </p:txBody>
      </p:sp>
      <p:sp>
        <p:nvSpPr>
          <p:cNvPr id="13" name="Bildplatzhalter 2">
            <a:extLst>
              <a:ext uri="{FF2B5EF4-FFF2-40B4-BE49-F238E27FC236}">
                <a16:creationId xmlns:a16="http://schemas.microsoft.com/office/drawing/2014/main" id="{90946B62-5B93-D547-BFC4-C823C046B185}"/>
              </a:ext>
            </a:extLst>
          </p:cNvPr>
          <p:cNvSpPr>
            <a:spLocks noGrp="1"/>
          </p:cNvSpPr>
          <p:nvPr>
            <p:ph type="pic" sz="quarter" idx="20" hasCustomPrompt="1"/>
          </p:nvPr>
        </p:nvSpPr>
        <p:spPr>
          <a:xfrm>
            <a:off x="3045600" y="3424773"/>
            <a:ext cx="3048000" cy="2885011"/>
          </a:xfrm>
          <a:prstGeom prst="rect">
            <a:avLst/>
          </a:prstGeom>
          <a:pattFill prst="wdDnDiag">
            <a:fgClr>
              <a:schemeClr val="accent4"/>
            </a:fgClr>
            <a:bgClr>
              <a:schemeClr val="accent3"/>
            </a:bgClr>
          </a:pattFill>
        </p:spPr>
        <p:txBody>
          <a:bodyPr vert="horz" lIns="0" tIns="0" rIns="0" bIns="0" rtlCol="0" anchor="t">
            <a:normAutofit/>
          </a:bodyPr>
          <a:lstStyle>
            <a:lvl1pPr>
              <a:defRPr lang="de-DE" dirty="0"/>
            </a:lvl1pPr>
          </a:lstStyle>
          <a:p>
            <a:pPr lvl="0" algn="ctr"/>
            <a:r>
              <a:rPr lang="de-DE" dirty="0"/>
              <a:t> </a:t>
            </a:r>
          </a:p>
        </p:txBody>
      </p:sp>
      <p:sp>
        <p:nvSpPr>
          <p:cNvPr id="16" name="Bildplatzhalter 2">
            <a:extLst>
              <a:ext uri="{FF2B5EF4-FFF2-40B4-BE49-F238E27FC236}">
                <a16:creationId xmlns:a16="http://schemas.microsoft.com/office/drawing/2014/main" id="{AEC83D30-5B8A-C74C-9795-F5EF40472D04}"/>
              </a:ext>
            </a:extLst>
          </p:cNvPr>
          <p:cNvSpPr>
            <a:spLocks noGrp="1"/>
          </p:cNvSpPr>
          <p:nvPr>
            <p:ph type="pic" sz="quarter" idx="21" hasCustomPrompt="1"/>
          </p:nvPr>
        </p:nvSpPr>
        <p:spPr>
          <a:xfrm>
            <a:off x="6096000" y="3424773"/>
            <a:ext cx="3048000" cy="2885011"/>
          </a:xfrm>
          <a:prstGeom prst="rect">
            <a:avLst/>
          </a:prstGeom>
          <a:pattFill prst="wdDnDiag">
            <a:fgClr>
              <a:schemeClr val="accent4"/>
            </a:fgClr>
            <a:bgClr>
              <a:schemeClr val="accent3"/>
            </a:bgClr>
          </a:pattFill>
        </p:spPr>
        <p:txBody>
          <a:bodyPr vert="horz" lIns="0" tIns="0" rIns="0" bIns="0" rtlCol="0" anchor="t">
            <a:normAutofit/>
          </a:bodyPr>
          <a:lstStyle>
            <a:lvl1pPr>
              <a:defRPr lang="de-DE" dirty="0"/>
            </a:lvl1pPr>
          </a:lstStyle>
          <a:p>
            <a:pPr lvl="0" algn="ctr"/>
            <a:r>
              <a:rPr lang="de-DE" dirty="0"/>
              <a:t> </a:t>
            </a:r>
          </a:p>
        </p:txBody>
      </p:sp>
      <p:sp>
        <p:nvSpPr>
          <p:cNvPr id="17" name="Bildplatzhalter 2">
            <a:extLst>
              <a:ext uri="{FF2B5EF4-FFF2-40B4-BE49-F238E27FC236}">
                <a16:creationId xmlns:a16="http://schemas.microsoft.com/office/drawing/2014/main" id="{23C2C035-972C-D14C-AD74-8B1092CB6137}"/>
              </a:ext>
            </a:extLst>
          </p:cNvPr>
          <p:cNvSpPr>
            <a:spLocks noGrp="1"/>
          </p:cNvSpPr>
          <p:nvPr>
            <p:ph type="pic" sz="quarter" idx="22" hasCustomPrompt="1"/>
          </p:nvPr>
        </p:nvSpPr>
        <p:spPr>
          <a:xfrm>
            <a:off x="9144001" y="3424773"/>
            <a:ext cx="2808817" cy="2885011"/>
          </a:xfrm>
          <a:prstGeom prst="rect">
            <a:avLst/>
          </a:prstGeom>
          <a:pattFill prst="wdDnDiag">
            <a:fgClr>
              <a:schemeClr val="accent4"/>
            </a:fgClr>
            <a:bgClr>
              <a:schemeClr val="accent3"/>
            </a:bgClr>
          </a:pattFill>
        </p:spPr>
        <p:txBody>
          <a:bodyPr vert="horz" lIns="0" tIns="0" rIns="0" bIns="0" rtlCol="0" anchor="t">
            <a:normAutofit/>
          </a:bodyPr>
          <a:lstStyle>
            <a:lvl1pPr>
              <a:defRPr lang="de-DE" dirty="0"/>
            </a:lvl1pPr>
          </a:lstStyle>
          <a:p>
            <a:pPr lvl="0" algn="ctr"/>
            <a:r>
              <a:rPr lang="de-DE" dirty="0"/>
              <a:t> </a:t>
            </a:r>
          </a:p>
        </p:txBody>
      </p:sp>
      <p:sp>
        <p:nvSpPr>
          <p:cNvPr id="18" name="Bildplatzhalter 2">
            <a:extLst>
              <a:ext uri="{FF2B5EF4-FFF2-40B4-BE49-F238E27FC236}">
                <a16:creationId xmlns:a16="http://schemas.microsoft.com/office/drawing/2014/main" id="{3ABE40F5-9AC6-1048-AA74-ED8FF8AC6CEE}"/>
              </a:ext>
            </a:extLst>
          </p:cNvPr>
          <p:cNvSpPr>
            <a:spLocks noGrp="1"/>
          </p:cNvSpPr>
          <p:nvPr>
            <p:ph type="pic" sz="quarter" idx="23" hasCustomPrompt="1"/>
          </p:nvPr>
        </p:nvSpPr>
        <p:spPr>
          <a:xfrm>
            <a:off x="239184" y="645583"/>
            <a:ext cx="2806416" cy="2792415"/>
          </a:xfrm>
          <a:prstGeom prst="rect">
            <a:avLst/>
          </a:prstGeom>
          <a:pattFill prst="wdDnDiag">
            <a:fgClr>
              <a:schemeClr val="accent4"/>
            </a:fgClr>
            <a:bgClr>
              <a:schemeClr val="accent3"/>
            </a:bgClr>
          </a:pattFill>
        </p:spPr>
        <p:txBody>
          <a:bodyPr vert="horz" lIns="0" tIns="0" rIns="0" bIns="0" rtlCol="0" anchor="t">
            <a:normAutofit/>
          </a:bodyPr>
          <a:lstStyle>
            <a:lvl1pPr>
              <a:defRPr lang="de-DE" dirty="0"/>
            </a:lvl1pPr>
          </a:lstStyle>
          <a:p>
            <a:pPr lvl="0" algn="ctr"/>
            <a:r>
              <a:rPr lang="de-DE" dirty="0"/>
              <a:t> </a:t>
            </a:r>
          </a:p>
        </p:txBody>
      </p:sp>
      <p:sp>
        <p:nvSpPr>
          <p:cNvPr id="19" name="Bildplatzhalter 2">
            <a:extLst>
              <a:ext uri="{FF2B5EF4-FFF2-40B4-BE49-F238E27FC236}">
                <a16:creationId xmlns:a16="http://schemas.microsoft.com/office/drawing/2014/main" id="{23E51604-2EAE-E547-B8B9-FDCDEA1A3B80}"/>
              </a:ext>
            </a:extLst>
          </p:cNvPr>
          <p:cNvSpPr>
            <a:spLocks noGrp="1"/>
          </p:cNvSpPr>
          <p:nvPr>
            <p:ph type="pic" sz="quarter" idx="24" hasCustomPrompt="1"/>
          </p:nvPr>
        </p:nvSpPr>
        <p:spPr>
          <a:xfrm>
            <a:off x="236782" y="3424773"/>
            <a:ext cx="2811217" cy="2885011"/>
          </a:xfrm>
          <a:prstGeom prst="rect">
            <a:avLst/>
          </a:prstGeom>
          <a:pattFill prst="wdDnDiag">
            <a:fgClr>
              <a:schemeClr val="accent4"/>
            </a:fgClr>
            <a:bgClr>
              <a:schemeClr val="accent3"/>
            </a:bgClr>
          </a:pattFill>
        </p:spPr>
        <p:txBody>
          <a:bodyPr vert="horz" lIns="0" tIns="0" rIns="0" bIns="0" rtlCol="0" anchor="t">
            <a:normAutofit/>
          </a:bodyPr>
          <a:lstStyle>
            <a:lvl1pPr>
              <a:defRPr lang="de-DE" dirty="0"/>
            </a:lvl1pPr>
          </a:lstStyle>
          <a:p>
            <a:pPr lvl="0" algn="ctr"/>
            <a:r>
              <a:rPr lang="de-DE" dirty="0"/>
              <a:t> </a:t>
            </a:r>
          </a:p>
        </p:txBody>
      </p:sp>
      <p:sp>
        <p:nvSpPr>
          <p:cNvPr id="14" name="Foliennummernplatzhalter 3">
            <a:extLst>
              <a:ext uri="{FF2B5EF4-FFF2-40B4-BE49-F238E27FC236}">
                <a16:creationId xmlns:a16="http://schemas.microsoft.com/office/drawing/2014/main" id="{9263D01A-93F3-874A-9562-36AD701BEDD0}"/>
              </a:ext>
            </a:extLst>
          </p:cNvPr>
          <p:cNvSpPr>
            <a:spLocks noGrp="1"/>
          </p:cNvSpPr>
          <p:nvPr>
            <p:ph type="sldNum" sz="quarter" idx="14"/>
          </p:nvPr>
        </p:nvSpPr>
        <p:spPr>
          <a:xfrm>
            <a:off x="11592139" y="6457379"/>
            <a:ext cx="360000" cy="129600"/>
          </a:xfrm>
        </p:spPr>
        <p:txBody>
          <a:bodyPr vert="horz" lIns="0" tIns="0" rIns="0" bIns="0" rtlCol="0" anchor="b"/>
          <a:lstStyle>
            <a:lvl1pPr>
              <a:defRPr lang="de-DE"/>
            </a:lvl1pPr>
          </a:lstStyle>
          <a:p>
            <a:fld id="{C201EEB8-6482-40CC-A2C8-0955E4E6251A}" type="slidenum">
              <a:rPr lang="de-DE"/>
              <a:pPr/>
              <a:t>‹Nr.›</a:t>
            </a:fld>
            <a:endParaRPr lang="de-DE" dirty="0"/>
          </a:p>
        </p:txBody>
      </p:sp>
    </p:spTree>
    <p:extLst>
      <p:ext uri="{BB962C8B-B14F-4D97-AF65-F5344CB8AC3E}">
        <p14:creationId xmlns:p14="http://schemas.microsoft.com/office/powerpoint/2010/main" val="216133451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hank you - black/ white box">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8180993B-D410-7F4D-8376-E57D97435D02}"/>
              </a:ext>
            </a:extLst>
          </p:cNvPr>
          <p:cNvSpPr/>
          <p:nvPr userDrawn="1"/>
        </p:nvSpPr>
        <p:spPr>
          <a:xfrm>
            <a:off x="479425" y="2054270"/>
            <a:ext cx="8532815" cy="4038559"/>
          </a:xfrm>
          <a:prstGeom prst="rect">
            <a:avLst/>
          </a:prstGeom>
          <a:solidFill>
            <a:schemeClr val="bg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p>
        </p:txBody>
      </p:sp>
      <p:sp>
        <p:nvSpPr>
          <p:cNvPr id="4" name="Titel 3">
            <a:extLst>
              <a:ext uri="{FF2B5EF4-FFF2-40B4-BE49-F238E27FC236}">
                <a16:creationId xmlns:a16="http://schemas.microsoft.com/office/drawing/2014/main" id="{2022FCF3-1AAF-4145-B706-CE2D4E476258}"/>
              </a:ext>
            </a:extLst>
          </p:cNvPr>
          <p:cNvSpPr>
            <a:spLocks noGrp="1"/>
          </p:cNvSpPr>
          <p:nvPr>
            <p:ph type="title" hasCustomPrompt="1"/>
          </p:nvPr>
        </p:nvSpPr>
        <p:spPr>
          <a:xfrm>
            <a:off x="1805815" y="2669052"/>
            <a:ext cx="6844027" cy="582011"/>
          </a:xfrm>
        </p:spPr>
        <p:txBody>
          <a:bodyPr anchor="t"/>
          <a:lstStyle>
            <a:lvl1pPr>
              <a:defRPr sz="4400"/>
            </a:lvl1pPr>
          </a:lstStyle>
          <a:p>
            <a:pPr lvl="0"/>
            <a:r>
              <a:rPr lang="de-DE" noProof="1"/>
              <a:t>Herzlichen Dank</a:t>
            </a:r>
          </a:p>
        </p:txBody>
      </p:sp>
      <p:sp>
        <p:nvSpPr>
          <p:cNvPr id="16" name="Textplatzhalter 15">
            <a:extLst>
              <a:ext uri="{FF2B5EF4-FFF2-40B4-BE49-F238E27FC236}">
                <a16:creationId xmlns:a16="http://schemas.microsoft.com/office/drawing/2014/main" id="{39E3208D-6C1B-F648-91BF-B4298AA5CD72}"/>
              </a:ext>
            </a:extLst>
          </p:cNvPr>
          <p:cNvSpPr>
            <a:spLocks noGrp="1"/>
          </p:cNvSpPr>
          <p:nvPr>
            <p:ph type="body" sz="quarter" idx="10" hasCustomPrompt="1"/>
          </p:nvPr>
        </p:nvSpPr>
        <p:spPr>
          <a:xfrm>
            <a:off x="1805815" y="3402890"/>
            <a:ext cx="6844027" cy="266884"/>
          </a:xfrm>
          <a:prstGeom prst="rect">
            <a:avLst/>
          </a:prstGeom>
        </p:spPr>
        <p:txBody>
          <a:bodyPr/>
          <a:lstStyle>
            <a:lvl1pPr>
              <a:defRPr sz="1400"/>
            </a:lvl1pPr>
          </a:lstStyle>
          <a:p>
            <a:pPr lvl="0"/>
            <a:r>
              <a:rPr lang="de-DE" dirty="0" err="1"/>
              <a:t>Für weitere Informationen kontaktieren Sie bitte</a:t>
            </a:r>
            <a:endParaRPr lang="de-DE" dirty="0"/>
          </a:p>
        </p:txBody>
      </p:sp>
      <p:sp>
        <p:nvSpPr>
          <p:cNvPr id="8" name="Bildplatzhalter 2">
            <a:extLst>
              <a:ext uri="{FF2B5EF4-FFF2-40B4-BE49-F238E27FC236}">
                <a16:creationId xmlns:a16="http://schemas.microsoft.com/office/drawing/2014/main" id="{726C6467-0F7E-7840-99FE-1065483559E5}"/>
              </a:ext>
            </a:extLst>
          </p:cNvPr>
          <p:cNvSpPr>
            <a:spLocks noGrp="1"/>
          </p:cNvSpPr>
          <p:nvPr>
            <p:ph type="pic" sz="quarter" idx="72" hasCustomPrompt="1"/>
          </p:nvPr>
        </p:nvSpPr>
        <p:spPr>
          <a:xfrm>
            <a:off x="1816573" y="4050215"/>
            <a:ext cx="1258911" cy="1263176"/>
          </a:xfrm>
          <a:prstGeom prst="ellipse">
            <a:avLst/>
          </a:prstGeom>
          <a:pattFill prst="wdDnDiag">
            <a:fgClr>
              <a:schemeClr val="accent4"/>
            </a:fgClr>
            <a:bgClr>
              <a:schemeClr val="accent3"/>
            </a:bgClr>
          </a:pattFill>
        </p:spPr>
        <p:txBody>
          <a:bodyPr vert="horz" lIns="0" tIns="0" rIns="0" bIns="0" rtlCol="0" anchor="t">
            <a:normAutofit/>
          </a:bodyPr>
          <a:lstStyle>
            <a:lvl1pPr>
              <a:defRPr lang="de-DE" dirty="0"/>
            </a:lvl1pPr>
          </a:lstStyle>
          <a:p>
            <a:pPr lvl="0" algn="ctr"/>
            <a:r>
              <a:rPr lang="de-DE" dirty="0"/>
              <a:t> </a:t>
            </a:r>
          </a:p>
        </p:txBody>
      </p:sp>
      <p:sp>
        <p:nvSpPr>
          <p:cNvPr id="10" name="Textplatzhalter 15">
            <a:extLst>
              <a:ext uri="{FF2B5EF4-FFF2-40B4-BE49-F238E27FC236}">
                <a16:creationId xmlns:a16="http://schemas.microsoft.com/office/drawing/2014/main" id="{9BED9134-906E-5F4F-9677-0C99994F54DE}"/>
              </a:ext>
            </a:extLst>
          </p:cNvPr>
          <p:cNvSpPr>
            <a:spLocks noGrp="1"/>
          </p:cNvSpPr>
          <p:nvPr>
            <p:ph type="body" sz="quarter" idx="81" hasCustomPrompt="1"/>
          </p:nvPr>
        </p:nvSpPr>
        <p:spPr>
          <a:xfrm>
            <a:off x="3347200" y="4200603"/>
            <a:ext cx="3457861" cy="266885"/>
          </a:xfrm>
          <a:prstGeom prst="rect">
            <a:avLst/>
          </a:prstGeom>
        </p:spPr>
        <p:txBody>
          <a:bodyPr/>
          <a:lstStyle>
            <a:lvl1pPr>
              <a:lnSpc>
                <a:spcPct val="90000"/>
              </a:lnSpc>
              <a:defRPr sz="1200">
                <a:latin typeface="+mj-lt"/>
              </a:defRPr>
            </a:lvl1pPr>
            <a:lvl2pPr>
              <a:spcBef>
                <a:spcPts val="0"/>
              </a:spcBef>
              <a:spcAft>
                <a:spcPts val="0"/>
              </a:spcAft>
              <a:defRPr sz="1200"/>
            </a:lvl2pPr>
          </a:lstStyle>
          <a:p>
            <a:pPr lvl="0"/>
            <a:r>
              <a:rPr lang="de-DE" dirty="0" err="1"/>
              <a:t>Rike Stähler</a:t>
            </a:r>
            <a:endParaRPr lang="de-DE" dirty="0"/>
          </a:p>
        </p:txBody>
      </p:sp>
      <p:sp>
        <p:nvSpPr>
          <p:cNvPr id="11" name="Textplatzhalter 15">
            <a:extLst>
              <a:ext uri="{FF2B5EF4-FFF2-40B4-BE49-F238E27FC236}">
                <a16:creationId xmlns:a16="http://schemas.microsoft.com/office/drawing/2014/main" id="{B01AEFF0-796B-AA43-BF6A-1A7B13F8BC2E}"/>
              </a:ext>
            </a:extLst>
          </p:cNvPr>
          <p:cNvSpPr>
            <a:spLocks noGrp="1"/>
          </p:cNvSpPr>
          <p:nvPr>
            <p:ph type="body" sz="quarter" idx="82" hasCustomPrompt="1"/>
          </p:nvPr>
        </p:nvSpPr>
        <p:spPr>
          <a:xfrm>
            <a:off x="3347848" y="4467488"/>
            <a:ext cx="3649235" cy="1457789"/>
          </a:xfrm>
          <a:prstGeom prst="rect">
            <a:avLst/>
          </a:prstGeom>
        </p:spPr>
        <p:txBody>
          <a:bodyPr/>
          <a:lstStyle>
            <a:lvl1pPr>
              <a:spcAft>
                <a:spcPts val="0"/>
              </a:spcAft>
              <a:defRPr sz="800"/>
            </a:lvl1pPr>
            <a:lvl2pPr marL="0" marR="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sz="800">
                <a:latin typeface="+mn-lt"/>
              </a:defRPr>
            </a:lvl2pPr>
          </a:lstStyle>
          <a:p>
            <a:r>
              <a:rPr lang="de-DE" sz="1067" b="0" i="0" noProof="1">
                <a:solidFill>
                  <a:schemeClr val="tx1"/>
                </a:solidFill>
                <a:latin typeface="Calibri Light" panose="020F0302020204030204" pitchFamily="34" charset="0"/>
                <a:cs typeface="Calibri Light" panose="020F0302020204030204" pitchFamily="34" charset="0"/>
              </a:rPr>
              <a:t>Deutsche Krankenhausgesellschaft e.V. </a:t>
            </a:r>
          </a:p>
          <a:p>
            <a:r>
              <a:rPr lang="de-DE" sz="1067" b="0" i="0" noProof="1">
                <a:solidFill>
                  <a:schemeClr val="tx1"/>
                </a:solidFill>
                <a:latin typeface="Calibri Light" panose="020F0302020204030204" pitchFamily="34" charset="0"/>
                <a:cs typeface="Calibri Light" panose="020F0302020204030204" pitchFamily="34" charset="0"/>
              </a:rPr>
              <a:t>Presse- und Öffentlichkeitsarbeit </a:t>
            </a:r>
          </a:p>
          <a:p>
            <a:r>
              <a:rPr lang="de-DE" sz="1067" b="0" i="0" noProof="1">
                <a:solidFill>
                  <a:schemeClr val="tx1"/>
                </a:solidFill>
                <a:latin typeface="Calibri Light" panose="020F0302020204030204" pitchFamily="34" charset="0"/>
                <a:cs typeface="Calibri Light" panose="020F0302020204030204" pitchFamily="34" charset="0"/>
              </a:rPr>
              <a:t> </a:t>
            </a:r>
          </a:p>
          <a:p>
            <a:r>
              <a:rPr lang="de-DE" sz="1067" b="0" i="0" noProof="1">
                <a:solidFill>
                  <a:schemeClr val="tx1"/>
                </a:solidFill>
                <a:latin typeface="Calibri Light" panose="020F0302020204030204" pitchFamily="34" charset="0"/>
                <a:cs typeface="Calibri Light" panose="020F0302020204030204" pitchFamily="34" charset="0"/>
              </a:rPr>
              <a:t>Anschrift: Wegelystraße 3 | 10623 Berlin </a:t>
            </a:r>
          </a:p>
          <a:p>
            <a:r>
              <a:rPr lang="de-DE" sz="1067" b="0" i="0" noProof="1">
                <a:solidFill>
                  <a:schemeClr val="tx1"/>
                </a:solidFill>
                <a:latin typeface="Calibri Light" panose="020F0302020204030204" pitchFamily="34" charset="0"/>
                <a:cs typeface="Calibri Light" panose="020F0302020204030204" pitchFamily="34" charset="0"/>
              </a:rPr>
              <a:t>Telefon: +49 (30) 39801-1024</a:t>
            </a:r>
          </a:p>
          <a:p>
            <a:r>
              <a:rPr lang="de-DE" sz="1067" b="0" i="0" noProof="1">
                <a:solidFill>
                  <a:schemeClr val="tx1"/>
                </a:solidFill>
                <a:latin typeface="Calibri Light" panose="020F0302020204030204" pitchFamily="34" charset="0"/>
                <a:cs typeface="Calibri Light" panose="020F0302020204030204" pitchFamily="34" charset="0"/>
              </a:rPr>
              <a:t>Telefax: +49 (30) 39801-3021</a:t>
            </a:r>
          </a:p>
          <a:p>
            <a:r>
              <a:rPr lang="de-DE" sz="1067" b="0" i="0" noProof="1">
                <a:solidFill>
                  <a:schemeClr val="tx1"/>
                </a:solidFill>
                <a:latin typeface="Calibri Light" panose="020F0302020204030204" pitchFamily="34" charset="0"/>
                <a:cs typeface="Calibri Light" panose="020F0302020204030204" pitchFamily="34" charset="0"/>
              </a:rPr>
              <a:t>E-Mail: r.staehler@dkgev.de</a:t>
            </a:r>
          </a:p>
          <a:p>
            <a:r>
              <a:rPr lang="de-DE" sz="1067" b="0" i="0" noProof="1">
                <a:solidFill>
                  <a:schemeClr val="tx1"/>
                </a:solidFill>
                <a:latin typeface="Calibri Light" panose="020F0302020204030204" pitchFamily="34" charset="0"/>
                <a:cs typeface="Calibri Light" panose="020F0302020204030204" pitchFamily="34" charset="0"/>
              </a:rPr>
              <a:t>Website: </a:t>
            </a:r>
            <a:r>
              <a:rPr lang="de-DE" sz="1067" b="0" i="0" noProof="1">
                <a:solidFill>
                  <a:schemeClr val="tx1"/>
                </a:solidFill>
                <a:latin typeface="Calibri Light" panose="020F0302020204030204" pitchFamily="34" charset="0"/>
                <a:cs typeface="Calibri Light" panose="020F0302020204030204" pitchFamily="34" charset="0"/>
                <a:hlinkClick r:id="rId2">
                  <a:extLst>
                    <a:ext uri="{A12FA001-AC4F-418D-AE19-62706E023703}">
                      <ahyp:hlinkClr xmlns:ahyp="http://schemas.microsoft.com/office/drawing/2018/hyperlinkcolor" val="tx"/>
                    </a:ext>
                  </a:extLst>
                </a:hlinkClick>
              </a:rPr>
              <a:t>www.dkgev.de</a:t>
            </a:r>
            <a:endParaRPr lang="de-DE" sz="1067" b="0" i="0" noProof="1">
              <a:solidFill>
                <a:schemeClr val="tx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2098242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Thank you - black/ white box">
    <p:bg>
      <p:bgPr>
        <a:gradFill>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022FCF3-1AAF-4145-B706-CE2D4E476258}"/>
              </a:ext>
            </a:extLst>
          </p:cNvPr>
          <p:cNvSpPr>
            <a:spLocks noGrp="1"/>
          </p:cNvSpPr>
          <p:nvPr>
            <p:ph type="title" hasCustomPrompt="1"/>
          </p:nvPr>
        </p:nvSpPr>
        <p:spPr>
          <a:xfrm>
            <a:off x="1801601" y="2586380"/>
            <a:ext cx="6844027" cy="582011"/>
          </a:xfrm>
        </p:spPr>
        <p:txBody>
          <a:bodyPr anchor="t"/>
          <a:lstStyle>
            <a:lvl1pPr>
              <a:defRPr sz="4400">
                <a:solidFill>
                  <a:schemeClr val="bg1"/>
                </a:solidFill>
              </a:defRPr>
            </a:lvl1pPr>
          </a:lstStyle>
          <a:p>
            <a:pPr lvl="0"/>
            <a:r>
              <a:rPr lang="de-DE" noProof="1"/>
              <a:t>Herzlichen Dank</a:t>
            </a:r>
          </a:p>
        </p:txBody>
      </p:sp>
      <p:sp>
        <p:nvSpPr>
          <p:cNvPr id="5" name="Textfeld 4">
            <a:extLst>
              <a:ext uri="{FF2B5EF4-FFF2-40B4-BE49-F238E27FC236}">
                <a16:creationId xmlns:a16="http://schemas.microsoft.com/office/drawing/2014/main" id="{0E8EC98B-4231-2A42-90CC-DF1F63903745}"/>
              </a:ext>
            </a:extLst>
          </p:cNvPr>
          <p:cNvSpPr txBox="1"/>
          <p:nvPr userDrawn="1"/>
        </p:nvSpPr>
        <p:spPr>
          <a:xfrm>
            <a:off x="1790700" y="3257703"/>
            <a:ext cx="4704523" cy="2154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nchor="ctr">
            <a:spAutoFit/>
          </a:bodyPr>
          <a:lstStyle/>
          <a:p>
            <a:pPr marL="0" marR="0" lvl="0" indent="0" algn="l" defTabSz="914377" rtl="0" eaLnBrk="1" fontAlgn="base" latinLnBrk="0" hangingPunct="1">
              <a:lnSpc>
                <a:spcPct val="100000"/>
              </a:lnSpc>
              <a:spcBef>
                <a:spcPts val="0"/>
              </a:spcBef>
              <a:spcAft>
                <a:spcPct val="0"/>
              </a:spcAft>
              <a:buClrTx/>
              <a:buSzTx/>
              <a:buFont typeface="Arial" panose="020B0604020202020204" pitchFamily="34" charset="0"/>
              <a:buNone/>
              <a:tabLst/>
              <a:defRPr/>
            </a:pPr>
            <a:r>
              <a:rPr lang="de-DE" sz="1400" b="0" i="0" kern="1200" dirty="0">
                <a:solidFill>
                  <a:schemeClr val="bg1"/>
                </a:solidFill>
                <a:latin typeface="Calibri Light" panose="020F0302020204030204" pitchFamily="34" charset="0"/>
                <a:ea typeface="+mn-ea"/>
                <a:cs typeface="Calibri Light" panose="020F0302020204030204" pitchFamily="34" charset="0"/>
              </a:rPr>
              <a:t>Für weitere Informationen kontaktieren Sie bitte</a:t>
            </a:r>
          </a:p>
        </p:txBody>
      </p:sp>
      <p:sp>
        <p:nvSpPr>
          <p:cNvPr id="13" name="Textfeld 12">
            <a:extLst>
              <a:ext uri="{FF2B5EF4-FFF2-40B4-BE49-F238E27FC236}">
                <a16:creationId xmlns:a16="http://schemas.microsoft.com/office/drawing/2014/main" id="{7AB78139-79AF-A94B-94DC-A13CD842199B}"/>
              </a:ext>
            </a:extLst>
          </p:cNvPr>
          <p:cNvSpPr txBox="1"/>
          <p:nvPr userDrawn="1"/>
        </p:nvSpPr>
        <p:spPr>
          <a:xfrm>
            <a:off x="3342987" y="4313242"/>
            <a:ext cx="4704523" cy="16409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nchor="t">
            <a:spAutoFit/>
          </a:bodyPr>
          <a:lstStyle/>
          <a:p>
            <a:r>
              <a:rPr lang="de-DE" sz="1333" b="0" i="0" noProof="1">
                <a:solidFill>
                  <a:schemeClr val="bg1"/>
                </a:solidFill>
                <a:latin typeface="Calibri Light" panose="020F0302020204030204" pitchFamily="34" charset="0"/>
                <a:cs typeface="Calibri Light" panose="020F0302020204030204" pitchFamily="34" charset="0"/>
              </a:rPr>
              <a:t>Deutsche Krankenhausgesellschaft e.V. </a:t>
            </a:r>
          </a:p>
          <a:p>
            <a:r>
              <a:rPr lang="de-DE" sz="1333" b="0" i="0" noProof="1">
                <a:solidFill>
                  <a:schemeClr val="bg1"/>
                </a:solidFill>
                <a:latin typeface="Calibri Light" panose="020F0302020204030204" pitchFamily="34" charset="0"/>
                <a:cs typeface="Calibri Light" panose="020F0302020204030204" pitchFamily="34" charset="0"/>
              </a:rPr>
              <a:t>Presse- und Öffentlichkeitsarbeit </a:t>
            </a:r>
          </a:p>
          <a:p>
            <a:r>
              <a:rPr lang="de-DE" sz="1333" b="0" i="0" noProof="1">
                <a:solidFill>
                  <a:schemeClr val="bg1"/>
                </a:solidFill>
                <a:latin typeface="Calibri Light" panose="020F0302020204030204" pitchFamily="34" charset="0"/>
                <a:cs typeface="Calibri Light" panose="020F0302020204030204" pitchFamily="34" charset="0"/>
              </a:rPr>
              <a:t> </a:t>
            </a:r>
          </a:p>
          <a:p>
            <a:r>
              <a:rPr lang="de-DE" sz="1333" b="0" i="0" noProof="1">
                <a:solidFill>
                  <a:schemeClr val="bg1"/>
                </a:solidFill>
                <a:latin typeface="Calibri Light" panose="020F0302020204030204" pitchFamily="34" charset="0"/>
                <a:cs typeface="Calibri Light" panose="020F0302020204030204" pitchFamily="34" charset="0"/>
              </a:rPr>
              <a:t>Anschrift: Wegelystraße 3 | 10623 Berlin </a:t>
            </a:r>
          </a:p>
          <a:p>
            <a:r>
              <a:rPr lang="de-DE" sz="1333" b="0" i="0" noProof="1">
                <a:solidFill>
                  <a:schemeClr val="bg1"/>
                </a:solidFill>
                <a:latin typeface="Calibri Light" panose="020F0302020204030204" pitchFamily="34" charset="0"/>
                <a:cs typeface="Calibri Light" panose="020F0302020204030204" pitchFamily="34" charset="0"/>
              </a:rPr>
              <a:t>Telefon: +49 (30) 39801-1024</a:t>
            </a:r>
          </a:p>
          <a:p>
            <a:r>
              <a:rPr lang="de-DE" sz="1333" b="0" i="0" noProof="1">
                <a:solidFill>
                  <a:schemeClr val="bg1"/>
                </a:solidFill>
                <a:latin typeface="Calibri Light" panose="020F0302020204030204" pitchFamily="34" charset="0"/>
                <a:cs typeface="Calibri Light" panose="020F0302020204030204" pitchFamily="34" charset="0"/>
              </a:rPr>
              <a:t>Telefax: +49 (30) 39801-3021</a:t>
            </a:r>
          </a:p>
          <a:p>
            <a:r>
              <a:rPr lang="de-DE" sz="1333" b="0" i="0" noProof="1">
                <a:solidFill>
                  <a:schemeClr val="bg1"/>
                </a:solidFill>
                <a:latin typeface="Calibri Light" panose="020F0302020204030204" pitchFamily="34" charset="0"/>
                <a:cs typeface="Calibri Light" panose="020F0302020204030204" pitchFamily="34" charset="0"/>
              </a:rPr>
              <a:t>E-Mail: r.staehler@dkgev.de</a:t>
            </a:r>
          </a:p>
          <a:p>
            <a:r>
              <a:rPr lang="de-DE" sz="1333" b="0" i="0" noProof="1">
                <a:solidFill>
                  <a:schemeClr val="bg1"/>
                </a:solidFill>
                <a:latin typeface="Calibri Light" panose="020F0302020204030204" pitchFamily="34" charset="0"/>
                <a:cs typeface="Calibri Light" panose="020F0302020204030204" pitchFamily="34" charset="0"/>
              </a:rPr>
              <a:t>Website: </a:t>
            </a:r>
            <a:r>
              <a:rPr lang="de-DE" sz="1333" b="0" i="0" noProof="1">
                <a:solidFill>
                  <a:schemeClr val="bg1"/>
                </a:solidFill>
                <a:latin typeface="Calibri Light" panose="020F0302020204030204" pitchFamily="34" charset="0"/>
                <a:cs typeface="Calibri Light" panose="020F0302020204030204" pitchFamily="34" charset="0"/>
                <a:hlinkClick r:id="rId2">
                  <a:extLst>
                    <a:ext uri="{A12FA001-AC4F-418D-AE19-62706E023703}">
                      <ahyp:hlinkClr xmlns:ahyp="http://schemas.microsoft.com/office/drawing/2018/hyperlinkcolor" val="tx"/>
                    </a:ext>
                  </a:extLst>
                </a:hlinkClick>
              </a:rPr>
              <a:t>www.dkgev.de</a:t>
            </a:r>
            <a:endParaRPr lang="de-DE" sz="1333" b="0" i="0" noProof="1">
              <a:solidFill>
                <a:schemeClr val="bg1"/>
              </a:solidFill>
              <a:latin typeface="Calibri Light" panose="020F0302020204030204" pitchFamily="34" charset="0"/>
              <a:cs typeface="Calibri Light" panose="020F0302020204030204" pitchFamily="34" charset="0"/>
            </a:endParaRPr>
          </a:p>
        </p:txBody>
      </p:sp>
      <p:sp>
        <p:nvSpPr>
          <p:cNvPr id="14" name="Textfeld 13">
            <a:extLst>
              <a:ext uri="{FF2B5EF4-FFF2-40B4-BE49-F238E27FC236}">
                <a16:creationId xmlns:a16="http://schemas.microsoft.com/office/drawing/2014/main" id="{2BAB36A0-0EEE-1C42-9328-5A98DE522C08}"/>
              </a:ext>
            </a:extLst>
          </p:cNvPr>
          <p:cNvSpPr txBox="1"/>
          <p:nvPr userDrawn="1"/>
        </p:nvSpPr>
        <p:spPr>
          <a:xfrm>
            <a:off x="3342987" y="4005064"/>
            <a:ext cx="4497147" cy="1846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rtlCol="0" anchor="t">
            <a:spAutoFit/>
          </a:bodyPr>
          <a:lstStyle/>
          <a:p>
            <a:pPr marL="0" lvl="0" indent="0" algn="l" defTabSz="914377" rtl="0" eaLnBrk="1" latinLnBrk="0" hangingPunct="1">
              <a:lnSpc>
                <a:spcPct val="90000"/>
              </a:lnSpc>
              <a:spcBef>
                <a:spcPts val="0"/>
              </a:spcBef>
              <a:buFont typeface="Arial" panose="020B0604020202020204" pitchFamily="34" charset="0"/>
              <a:buNone/>
            </a:pPr>
            <a:r>
              <a:rPr lang="de-DE" sz="1333" b="0" i="0" kern="1200" dirty="0">
                <a:solidFill>
                  <a:schemeClr val="bg1"/>
                </a:solidFill>
                <a:latin typeface="+mj-lt"/>
                <a:ea typeface="+mn-ea"/>
                <a:cs typeface="Calibri Light" panose="020F0302020204030204" pitchFamily="34" charset="0"/>
              </a:rPr>
              <a:t>Rike Stähler</a:t>
            </a:r>
          </a:p>
        </p:txBody>
      </p:sp>
      <p:pic>
        <p:nvPicPr>
          <p:cNvPr id="19" name="Bildplatzhalter 17">
            <a:extLst>
              <a:ext uri="{FF2B5EF4-FFF2-40B4-BE49-F238E27FC236}">
                <a16:creationId xmlns:a16="http://schemas.microsoft.com/office/drawing/2014/main" id="{E2D6A0E8-9F08-6A4E-B3A7-16A8582B3B4A}"/>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22826" r="22826"/>
          <a:stretch/>
        </p:blipFill>
        <p:spPr bwMode="gray">
          <a:xfrm>
            <a:off x="1812359" y="3791456"/>
            <a:ext cx="1258911" cy="1263176"/>
          </a:xfrm>
          <a:prstGeom prst="ellipse">
            <a:avLst/>
          </a:prstGeom>
        </p:spPr>
      </p:pic>
    </p:spTree>
    <p:extLst>
      <p:ext uri="{BB962C8B-B14F-4D97-AF65-F5344CB8AC3E}">
        <p14:creationId xmlns:p14="http://schemas.microsoft.com/office/powerpoint/2010/main" val="292506080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hank you - full white">
    <p:bg>
      <p:bgPr>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022FCF3-1AAF-4145-B706-CE2D4E476258}"/>
              </a:ext>
            </a:extLst>
          </p:cNvPr>
          <p:cNvSpPr>
            <a:spLocks noGrp="1"/>
          </p:cNvSpPr>
          <p:nvPr>
            <p:ph type="title" hasCustomPrompt="1"/>
          </p:nvPr>
        </p:nvSpPr>
        <p:spPr bwMode="black">
          <a:xfrm>
            <a:off x="1790701" y="2669053"/>
            <a:ext cx="7200900" cy="2750441"/>
          </a:xfrm>
        </p:spPr>
        <p:txBody>
          <a:bodyPr anchor="t"/>
          <a:lstStyle>
            <a:lvl1pPr>
              <a:lnSpc>
                <a:spcPct val="80000"/>
              </a:lnSpc>
              <a:defRPr sz="11500">
                <a:solidFill>
                  <a:schemeClr val="bg1"/>
                </a:solidFill>
              </a:defRPr>
            </a:lvl1pPr>
          </a:lstStyle>
          <a:p>
            <a:pPr lvl="0"/>
            <a:r>
              <a:rPr lang="de-DE" noProof="1"/>
              <a:t>Danke!</a:t>
            </a:r>
          </a:p>
        </p:txBody>
      </p:sp>
    </p:spTree>
    <p:extLst>
      <p:ext uri="{BB962C8B-B14F-4D97-AF65-F5344CB8AC3E}">
        <p14:creationId xmlns:p14="http://schemas.microsoft.com/office/powerpoint/2010/main" val="351403437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_Thank you - full white">
    <p:bg>
      <p:bgPr>
        <a:solidFill>
          <a:schemeClr val="bg1"/>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022FCF3-1AAF-4145-B706-CE2D4E476258}"/>
              </a:ext>
            </a:extLst>
          </p:cNvPr>
          <p:cNvSpPr>
            <a:spLocks noGrp="1"/>
          </p:cNvSpPr>
          <p:nvPr>
            <p:ph type="title" hasCustomPrompt="1"/>
          </p:nvPr>
        </p:nvSpPr>
        <p:spPr bwMode="black">
          <a:xfrm>
            <a:off x="1790701" y="2669053"/>
            <a:ext cx="7761684" cy="2750441"/>
          </a:xfrm>
        </p:spPr>
        <p:txBody>
          <a:bodyPr anchor="t"/>
          <a:lstStyle>
            <a:lvl1pPr>
              <a:lnSpc>
                <a:spcPct val="80000"/>
              </a:lnSpc>
              <a:defRPr sz="11500">
                <a:solidFill>
                  <a:srgbClr val="007858"/>
                </a:solidFill>
              </a:defRPr>
            </a:lvl1pPr>
          </a:lstStyle>
          <a:p>
            <a:pPr lvl="0"/>
            <a:r>
              <a:rPr lang="de-DE" noProof="1"/>
              <a:t>Danke!</a:t>
            </a:r>
          </a:p>
        </p:txBody>
      </p:sp>
    </p:spTree>
    <p:extLst>
      <p:ext uri="{BB962C8B-B14F-4D97-AF65-F5344CB8AC3E}">
        <p14:creationId xmlns:p14="http://schemas.microsoft.com/office/powerpoint/2010/main" val="123088242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Imprint">
    <p:bg>
      <p:bgPr>
        <a:solidFill>
          <a:schemeClr val="bg1"/>
        </a:solidFill>
        <a:effectLst/>
      </p:bgPr>
    </p:bg>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7F7F5572-CAB0-1E40-8591-3E9CB0C7B418}"/>
              </a:ext>
            </a:extLst>
          </p:cNvPr>
          <p:cNvGrpSpPr/>
          <p:nvPr userDrawn="1"/>
        </p:nvGrpSpPr>
        <p:grpSpPr>
          <a:xfrm>
            <a:off x="6317335" y="2350483"/>
            <a:ext cx="4771220" cy="3766684"/>
            <a:chOff x="3749675" y="1406046"/>
            <a:chExt cx="3988274" cy="2825013"/>
          </a:xfrm>
        </p:grpSpPr>
        <p:sp>
          <p:nvSpPr>
            <p:cNvPr id="9" name="Textfeld 8">
              <a:extLst>
                <a:ext uri="{FF2B5EF4-FFF2-40B4-BE49-F238E27FC236}">
                  <a16:creationId xmlns:a16="http://schemas.microsoft.com/office/drawing/2014/main" id="{6D112152-EBD2-F74C-9BC2-EC2F6F7775A5}"/>
                </a:ext>
              </a:extLst>
            </p:cNvPr>
            <p:cNvSpPr txBox="1"/>
            <p:nvPr userDrawn="1"/>
          </p:nvSpPr>
          <p:spPr>
            <a:xfrm>
              <a:off x="3749675" y="1830235"/>
              <a:ext cx="3988274" cy="2400824"/>
            </a:xfrm>
            <a:prstGeom prst="rect">
              <a:avLst/>
            </a:prstGeom>
            <a:noFill/>
          </p:spPr>
          <p:txBody>
            <a:bodyPr wrap="square" lIns="0" tIns="0" rIns="0" bIns="0" rtlCol="0" anchor="t">
              <a:noAutofit/>
            </a:bodyPr>
            <a:lstStyle/>
            <a:p>
              <a:r>
                <a:rPr lang="de-DE" sz="1400" b="0" i="0" noProof="1">
                  <a:solidFill>
                    <a:schemeClr val="tx1"/>
                  </a:solidFill>
                  <a:latin typeface="Calibri Light" panose="020F0302020204030204" pitchFamily="34" charset="0"/>
                  <a:cs typeface="Calibri Light" panose="020F0302020204030204" pitchFamily="34" charset="0"/>
                </a:rPr>
                <a:t>Die Deutsche Krankenhausgesellschaft e. V. ist ein gemeinnütziger Interessen- und Dachverband von Spitzen- und Landesverbänden der Krankenhausträger. Sitz der DKG ist in Berlin.</a:t>
              </a:r>
            </a:p>
            <a:p>
              <a:endParaRPr lang="de-DE" sz="1400" b="0" i="0" noProof="1">
                <a:solidFill>
                  <a:schemeClr val="tx1"/>
                </a:solidFill>
                <a:latin typeface="Calibri Light" panose="020F0302020204030204" pitchFamily="34" charset="0"/>
                <a:cs typeface="Calibri Light" panose="020F0302020204030204" pitchFamily="34" charset="0"/>
              </a:endParaRPr>
            </a:p>
            <a:p>
              <a:r>
                <a:rPr lang="de-DE" sz="1400" b="0" i="0" noProof="1">
                  <a:solidFill>
                    <a:schemeClr val="tx1"/>
                  </a:solidFill>
                  <a:latin typeface="Calibri Light" panose="020F0302020204030204" pitchFamily="34" charset="0"/>
                  <a:cs typeface="Calibri Light" panose="020F0302020204030204" pitchFamily="34" charset="0"/>
                </a:rPr>
                <a:t>Deutsche Krankenhausgesellschaft e.V. </a:t>
              </a:r>
            </a:p>
            <a:p>
              <a:r>
                <a:rPr lang="de-DE" sz="1400" b="0" i="0" noProof="1">
                  <a:solidFill>
                    <a:schemeClr val="tx1"/>
                  </a:solidFill>
                  <a:latin typeface="Calibri Light" panose="020F0302020204030204" pitchFamily="34" charset="0"/>
                  <a:cs typeface="Calibri Light" panose="020F0302020204030204" pitchFamily="34" charset="0"/>
                </a:rPr>
                <a:t>Presse- und Öffentlichkeitsarbeit </a:t>
              </a:r>
            </a:p>
            <a:p>
              <a:r>
                <a:rPr lang="de-DE" sz="1400" b="0" i="0" noProof="1">
                  <a:solidFill>
                    <a:schemeClr val="tx1"/>
                  </a:solidFill>
                  <a:latin typeface="Calibri Light" panose="020F0302020204030204" pitchFamily="34" charset="0"/>
                  <a:cs typeface="Calibri Light" panose="020F0302020204030204" pitchFamily="34" charset="0"/>
                </a:rPr>
                <a:t> </a:t>
              </a:r>
            </a:p>
            <a:p>
              <a:r>
                <a:rPr lang="de-DE" sz="1400" b="0" i="0" noProof="1">
                  <a:solidFill>
                    <a:schemeClr val="tx1"/>
                  </a:solidFill>
                  <a:latin typeface="Calibri Light" panose="020F0302020204030204" pitchFamily="34" charset="0"/>
                  <a:cs typeface="Calibri Light" panose="020F0302020204030204" pitchFamily="34" charset="0"/>
                </a:rPr>
                <a:t>Anschrift: Wegelystraße 3 | 10623 Berlin </a:t>
              </a:r>
            </a:p>
            <a:p>
              <a:r>
                <a:rPr lang="de-DE" sz="1400" b="0" i="0" noProof="1">
                  <a:solidFill>
                    <a:schemeClr val="tx1"/>
                  </a:solidFill>
                  <a:latin typeface="Calibri Light" panose="020F0302020204030204" pitchFamily="34" charset="0"/>
                  <a:cs typeface="Calibri Light" panose="020F0302020204030204" pitchFamily="34" charset="0"/>
                </a:rPr>
                <a:t>Telefon: +49 (30) 39801-1024</a:t>
              </a:r>
            </a:p>
            <a:p>
              <a:r>
                <a:rPr lang="de-DE" sz="1400" b="0" i="0" noProof="1">
                  <a:solidFill>
                    <a:schemeClr val="tx1"/>
                  </a:solidFill>
                  <a:latin typeface="Calibri Light" panose="020F0302020204030204" pitchFamily="34" charset="0"/>
                  <a:cs typeface="Calibri Light" panose="020F0302020204030204" pitchFamily="34" charset="0"/>
                </a:rPr>
                <a:t>Telefax: +49 (30) 39801-3021</a:t>
              </a:r>
            </a:p>
            <a:p>
              <a:r>
                <a:rPr lang="de-DE" sz="1400" b="0" i="0" noProof="1">
                  <a:solidFill>
                    <a:schemeClr val="tx1"/>
                  </a:solidFill>
                  <a:latin typeface="Calibri Light" panose="020F0302020204030204" pitchFamily="34" charset="0"/>
                  <a:cs typeface="Calibri Light" panose="020F0302020204030204" pitchFamily="34" charset="0"/>
                </a:rPr>
                <a:t>E-Mail: r.staehler@dkgev.de</a:t>
              </a:r>
            </a:p>
            <a:p>
              <a:r>
                <a:rPr lang="de-DE" sz="1400" b="0" i="0" noProof="1">
                  <a:solidFill>
                    <a:schemeClr val="tx1"/>
                  </a:solidFill>
                  <a:latin typeface="Calibri Light" panose="020F0302020204030204" pitchFamily="34" charset="0"/>
                  <a:cs typeface="Calibri Light" panose="020F0302020204030204" pitchFamily="34" charset="0"/>
                </a:rPr>
                <a:t>Website: www.dkgev.de</a:t>
              </a:r>
            </a:p>
            <a:p>
              <a:endParaRPr lang="de-DE" sz="1400" b="0" i="0" noProof="1">
                <a:solidFill>
                  <a:schemeClr val="tx1"/>
                </a:solidFill>
                <a:latin typeface="Calibri Light" panose="020F0302020204030204" pitchFamily="34" charset="0"/>
                <a:cs typeface="Calibri Light" panose="020F0302020204030204" pitchFamily="34" charset="0"/>
              </a:endParaRPr>
            </a:p>
            <a:p>
              <a:r>
                <a:rPr lang="de-DE" sz="1400" b="0" i="0" noProof="1">
                  <a:solidFill>
                    <a:schemeClr val="tx1"/>
                  </a:solidFill>
                  <a:latin typeface="Calibri Light" panose="020F0302020204030204" pitchFamily="34" charset="0"/>
                  <a:cs typeface="Calibri Light" panose="020F0302020204030204" pitchFamily="34" charset="0"/>
                </a:rPr>
                <a:t>© DKG – Deutsche Krankenhausgesellschaft e.V.</a:t>
              </a:r>
            </a:p>
          </p:txBody>
        </p:sp>
        <p:sp>
          <p:nvSpPr>
            <p:cNvPr id="11" name="Textfeld 10">
              <a:extLst>
                <a:ext uri="{FF2B5EF4-FFF2-40B4-BE49-F238E27FC236}">
                  <a16:creationId xmlns:a16="http://schemas.microsoft.com/office/drawing/2014/main" id="{A28EA71A-225C-5C4D-8302-9916E9EDE7E8}"/>
                </a:ext>
              </a:extLst>
            </p:cNvPr>
            <p:cNvSpPr txBox="1"/>
            <p:nvPr userDrawn="1"/>
          </p:nvSpPr>
          <p:spPr>
            <a:xfrm>
              <a:off x="3749675" y="1406046"/>
              <a:ext cx="2245650" cy="308921"/>
            </a:xfrm>
            <a:prstGeom prst="rect">
              <a:avLst/>
            </a:prstGeom>
            <a:noFill/>
          </p:spPr>
          <p:txBody>
            <a:bodyPr wrap="square" lIns="0" tIns="0" rIns="0" bIns="0" rtlCol="0" anchor="t">
              <a:noAutofit/>
            </a:bodyPr>
            <a:lstStyle/>
            <a:p>
              <a:r>
                <a:rPr lang="de-DE" sz="2133" kern="1200" noProof="1">
                  <a:solidFill>
                    <a:srgbClr val="007858"/>
                  </a:solidFill>
                  <a:latin typeface="+mj-lt"/>
                  <a:ea typeface="+mn-ea"/>
                  <a:cs typeface="+mn-cs"/>
                </a:rPr>
                <a:t>Impressum</a:t>
              </a:r>
            </a:p>
          </p:txBody>
        </p:sp>
      </p:grpSp>
      <p:pic>
        <p:nvPicPr>
          <p:cNvPr id="6" name="Picture 2">
            <a:extLst>
              <a:ext uri="{FF2B5EF4-FFF2-40B4-BE49-F238E27FC236}">
                <a16:creationId xmlns:a16="http://schemas.microsoft.com/office/drawing/2014/main" id="{D2F84B7F-C37F-AB4A-8A88-AA75DF83A9D5}"/>
              </a:ext>
            </a:extLst>
          </p:cNvPr>
          <p:cNvPicPr>
            <a:picLocks noChangeAspect="1" noChangeArrowheads="1"/>
          </p:cNvPicPr>
          <p:nvPr userDrawn="1"/>
        </p:nvPicPr>
        <p:blipFill>
          <a:blip r:embed="rId2" cstate="hqprint">
            <a:extLst>
              <a:ext uri="{28A0092B-C50C-407E-A947-70E740481C1C}">
                <a14:useLocalDpi xmlns:a14="http://schemas.microsoft.com/office/drawing/2010/main"/>
              </a:ext>
            </a:extLst>
          </a:blip>
          <a:srcRect/>
          <a:stretch>
            <a:fillRect/>
          </a:stretch>
        </p:blipFill>
        <p:spPr bwMode="auto">
          <a:xfrm>
            <a:off x="4641152" y="1028700"/>
            <a:ext cx="2686499" cy="1007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423840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_Imprint">
    <p:bg>
      <p:bgPr>
        <a:gradFill>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7F7F5572-CAB0-1E40-8591-3E9CB0C7B418}"/>
              </a:ext>
            </a:extLst>
          </p:cNvPr>
          <p:cNvGrpSpPr/>
          <p:nvPr userDrawn="1"/>
        </p:nvGrpSpPr>
        <p:grpSpPr>
          <a:xfrm>
            <a:off x="6317335" y="2350483"/>
            <a:ext cx="4771220" cy="3766684"/>
            <a:chOff x="3749675" y="1406046"/>
            <a:chExt cx="3988274" cy="2825013"/>
          </a:xfrm>
        </p:grpSpPr>
        <p:sp>
          <p:nvSpPr>
            <p:cNvPr id="9" name="Textfeld 8">
              <a:extLst>
                <a:ext uri="{FF2B5EF4-FFF2-40B4-BE49-F238E27FC236}">
                  <a16:creationId xmlns:a16="http://schemas.microsoft.com/office/drawing/2014/main" id="{6D112152-EBD2-F74C-9BC2-EC2F6F7775A5}"/>
                </a:ext>
              </a:extLst>
            </p:cNvPr>
            <p:cNvSpPr txBox="1"/>
            <p:nvPr userDrawn="1"/>
          </p:nvSpPr>
          <p:spPr>
            <a:xfrm>
              <a:off x="3749675" y="1830235"/>
              <a:ext cx="3988274" cy="2400824"/>
            </a:xfrm>
            <a:prstGeom prst="rect">
              <a:avLst/>
            </a:prstGeom>
            <a:noFill/>
          </p:spPr>
          <p:txBody>
            <a:bodyPr wrap="square" lIns="0" tIns="0" rIns="0" bIns="0" rtlCol="0" anchor="t">
              <a:noAutofit/>
            </a:bodyPr>
            <a:lstStyle/>
            <a:p>
              <a:r>
                <a:rPr lang="de-DE" sz="1400" b="0" i="0" noProof="1">
                  <a:solidFill>
                    <a:schemeClr val="bg1"/>
                  </a:solidFill>
                  <a:latin typeface="Calibri Light" panose="020F0302020204030204" pitchFamily="34" charset="0"/>
                  <a:cs typeface="Calibri Light" panose="020F0302020204030204" pitchFamily="34" charset="0"/>
                </a:rPr>
                <a:t>Die Deutsche Krankenhausgesellschaft e. V. ist ein gemeinnütziger Interessen- und Dachverband von Spitzen- und Landesverbänden der Krankenhausträger. Sitz der DKG ist in Berlin.</a:t>
              </a:r>
            </a:p>
            <a:p>
              <a:endParaRPr lang="de-DE" sz="1400" b="0" i="0" noProof="1">
                <a:solidFill>
                  <a:schemeClr val="bg1"/>
                </a:solidFill>
                <a:latin typeface="Calibri Light" panose="020F0302020204030204" pitchFamily="34" charset="0"/>
                <a:cs typeface="Calibri Light" panose="020F0302020204030204" pitchFamily="34" charset="0"/>
              </a:endParaRPr>
            </a:p>
            <a:p>
              <a:r>
                <a:rPr lang="de-DE" sz="1400" b="0" i="0" noProof="1">
                  <a:solidFill>
                    <a:schemeClr val="bg1"/>
                  </a:solidFill>
                  <a:latin typeface="Calibri Light" panose="020F0302020204030204" pitchFamily="34" charset="0"/>
                  <a:cs typeface="Calibri Light" panose="020F0302020204030204" pitchFamily="34" charset="0"/>
                </a:rPr>
                <a:t>Deutsche Krankenhausgesellschaft e.V. </a:t>
              </a:r>
            </a:p>
            <a:p>
              <a:r>
                <a:rPr lang="de-DE" sz="1400" b="0" i="0" noProof="1">
                  <a:solidFill>
                    <a:schemeClr val="bg1"/>
                  </a:solidFill>
                  <a:latin typeface="Calibri Light" panose="020F0302020204030204" pitchFamily="34" charset="0"/>
                  <a:cs typeface="Calibri Light" panose="020F0302020204030204" pitchFamily="34" charset="0"/>
                </a:rPr>
                <a:t>Presse- und Öffentlichkeitsarbeit </a:t>
              </a:r>
            </a:p>
            <a:p>
              <a:r>
                <a:rPr lang="de-DE" sz="1400" b="0" i="0" noProof="1">
                  <a:solidFill>
                    <a:schemeClr val="bg1"/>
                  </a:solidFill>
                  <a:latin typeface="Calibri Light" panose="020F0302020204030204" pitchFamily="34" charset="0"/>
                  <a:cs typeface="Calibri Light" panose="020F0302020204030204" pitchFamily="34" charset="0"/>
                </a:rPr>
                <a:t> </a:t>
              </a:r>
            </a:p>
            <a:p>
              <a:r>
                <a:rPr lang="de-DE" sz="1400" b="0" i="0" noProof="1">
                  <a:solidFill>
                    <a:schemeClr val="bg1"/>
                  </a:solidFill>
                  <a:latin typeface="Calibri Light" panose="020F0302020204030204" pitchFamily="34" charset="0"/>
                  <a:cs typeface="Calibri Light" panose="020F0302020204030204" pitchFamily="34" charset="0"/>
                </a:rPr>
                <a:t>Anschrift: Wegelystraße 3 | 10623 Berlin </a:t>
              </a:r>
            </a:p>
            <a:p>
              <a:r>
                <a:rPr lang="de-DE" sz="1400" b="0" i="0" noProof="1">
                  <a:solidFill>
                    <a:schemeClr val="bg1"/>
                  </a:solidFill>
                  <a:latin typeface="Calibri Light" panose="020F0302020204030204" pitchFamily="34" charset="0"/>
                  <a:cs typeface="Calibri Light" panose="020F0302020204030204" pitchFamily="34" charset="0"/>
                </a:rPr>
                <a:t>Telefon: +49 (30) 39801-1024</a:t>
              </a:r>
            </a:p>
            <a:p>
              <a:r>
                <a:rPr lang="de-DE" sz="1400" b="0" i="0" noProof="1">
                  <a:solidFill>
                    <a:schemeClr val="bg1"/>
                  </a:solidFill>
                  <a:latin typeface="Calibri Light" panose="020F0302020204030204" pitchFamily="34" charset="0"/>
                  <a:cs typeface="Calibri Light" panose="020F0302020204030204" pitchFamily="34" charset="0"/>
                </a:rPr>
                <a:t>Telefax: +49 (30) 39801-3021</a:t>
              </a:r>
            </a:p>
            <a:p>
              <a:r>
                <a:rPr lang="de-DE" sz="1400" b="0" i="0" noProof="1">
                  <a:solidFill>
                    <a:schemeClr val="bg1"/>
                  </a:solidFill>
                  <a:latin typeface="Calibri Light" panose="020F0302020204030204" pitchFamily="34" charset="0"/>
                  <a:cs typeface="Calibri Light" panose="020F0302020204030204" pitchFamily="34" charset="0"/>
                </a:rPr>
                <a:t>E-Mail: r.staehler@dkgev.de</a:t>
              </a:r>
            </a:p>
            <a:p>
              <a:r>
                <a:rPr lang="de-DE" sz="1400" b="0" i="0" noProof="1">
                  <a:solidFill>
                    <a:schemeClr val="bg1"/>
                  </a:solidFill>
                  <a:latin typeface="Calibri Light" panose="020F0302020204030204" pitchFamily="34" charset="0"/>
                  <a:cs typeface="Calibri Light" panose="020F0302020204030204" pitchFamily="34" charset="0"/>
                </a:rPr>
                <a:t>Website: www.dkgev.de</a:t>
              </a:r>
            </a:p>
            <a:p>
              <a:endParaRPr lang="de-DE" sz="1400" b="0" i="0" noProof="1">
                <a:solidFill>
                  <a:schemeClr val="bg1"/>
                </a:solidFill>
                <a:latin typeface="Calibri Light" panose="020F0302020204030204" pitchFamily="34" charset="0"/>
                <a:cs typeface="Calibri Light" panose="020F0302020204030204" pitchFamily="34" charset="0"/>
              </a:endParaRPr>
            </a:p>
            <a:p>
              <a:r>
                <a:rPr lang="de-DE" sz="1400" b="0" i="0" noProof="1">
                  <a:solidFill>
                    <a:schemeClr val="bg1"/>
                  </a:solidFill>
                  <a:latin typeface="Calibri Light" panose="020F0302020204030204" pitchFamily="34" charset="0"/>
                  <a:cs typeface="Calibri Light" panose="020F0302020204030204" pitchFamily="34" charset="0"/>
                </a:rPr>
                <a:t>© DKG – Deutsche Krankenhausgesellschaft e.V.</a:t>
              </a:r>
            </a:p>
          </p:txBody>
        </p:sp>
        <p:sp>
          <p:nvSpPr>
            <p:cNvPr id="11" name="Textfeld 10">
              <a:extLst>
                <a:ext uri="{FF2B5EF4-FFF2-40B4-BE49-F238E27FC236}">
                  <a16:creationId xmlns:a16="http://schemas.microsoft.com/office/drawing/2014/main" id="{A28EA71A-225C-5C4D-8302-9916E9EDE7E8}"/>
                </a:ext>
              </a:extLst>
            </p:cNvPr>
            <p:cNvSpPr txBox="1"/>
            <p:nvPr userDrawn="1"/>
          </p:nvSpPr>
          <p:spPr>
            <a:xfrm>
              <a:off x="3749675" y="1406046"/>
              <a:ext cx="2245650" cy="308921"/>
            </a:xfrm>
            <a:prstGeom prst="rect">
              <a:avLst/>
            </a:prstGeom>
            <a:noFill/>
          </p:spPr>
          <p:txBody>
            <a:bodyPr wrap="square" lIns="0" tIns="0" rIns="0" bIns="0" rtlCol="0" anchor="t">
              <a:noAutofit/>
            </a:bodyPr>
            <a:lstStyle/>
            <a:p>
              <a:r>
                <a:rPr lang="de-DE" sz="2133" kern="1200" noProof="1">
                  <a:solidFill>
                    <a:schemeClr val="bg1"/>
                  </a:solidFill>
                  <a:latin typeface="+mj-lt"/>
                  <a:ea typeface="+mn-ea"/>
                  <a:cs typeface="+mn-cs"/>
                </a:rPr>
                <a:t>Impressum</a:t>
              </a:r>
            </a:p>
          </p:txBody>
        </p:sp>
      </p:grpSp>
      <p:pic>
        <p:nvPicPr>
          <p:cNvPr id="8" name="Picture 2">
            <a:extLst>
              <a:ext uri="{FF2B5EF4-FFF2-40B4-BE49-F238E27FC236}">
                <a16:creationId xmlns:a16="http://schemas.microsoft.com/office/drawing/2014/main" id="{2861C5E8-7F2D-514C-B701-DB76AE9246A6}"/>
              </a:ext>
            </a:extLst>
          </p:cNvPr>
          <p:cNvPicPr>
            <a:picLocks noChangeAspect="1" noChangeArrowheads="1"/>
          </p:cNvPicPr>
          <p:nvPr userDrawn="1"/>
        </p:nvPicPr>
        <p:blipFill>
          <a:blip r:embed="rId2" cstate="hq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4510711" y="1028700"/>
            <a:ext cx="2852317" cy="1069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61265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D64B24-061D-48F6-9AB1-89308D41E3E1}"/>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E462B1BF-8897-4681-98BB-CE9474844C2B}"/>
              </a:ext>
            </a:extLst>
          </p:cNvPr>
          <p:cNvSpPr>
            <a:spLocks noGrp="1"/>
          </p:cNvSpPr>
          <p:nvPr>
            <p:ph type="dt" sz="half" idx="10"/>
          </p:nvPr>
        </p:nvSpPr>
        <p:spPr/>
        <p:txBody>
          <a:bodyPr/>
          <a:lstStyle/>
          <a:p>
            <a:fld id="{0DEA00F5-2CDC-4BE1-8557-DCFFD19348C0}" type="datetimeFigureOut">
              <a:rPr lang="de-DE" smtClean="0"/>
              <a:t>06.05.2026</a:t>
            </a:fld>
            <a:endParaRPr lang="de-DE"/>
          </a:p>
        </p:txBody>
      </p:sp>
      <p:sp>
        <p:nvSpPr>
          <p:cNvPr id="4" name="Fußzeilenplatzhalter 3">
            <a:extLst>
              <a:ext uri="{FF2B5EF4-FFF2-40B4-BE49-F238E27FC236}">
                <a16:creationId xmlns:a16="http://schemas.microsoft.com/office/drawing/2014/main" id="{C39D53F9-BFFD-41A5-B948-7364238D3117}"/>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537180EE-7BED-4530-8669-166BEE54A58C}"/>
              </a:ext>
            </a:extLst>
          </p:cNvPr>
          <p:cNvSpPr>
            <a:spLocks noGrp="1"/>
          </p:cNvSpPr>
          <p:nvPr>
            <p:ph type="sldNum" sz="quarter" idx="12"/>
          </p:nvPr>
        </p:nvSpPr>
        <p:spPr/>
        <p:txBody>
          <a:bodyPr/>
          <a:lstStyle/>
          <a:p>
            <a:fld id="{D72ED130-63F7-450C-8817-8F6E22B57F47}" type="slidenum">
              <a:rPr lang="de-DE" smtClean="0"/>
              <a:t>‹Nr.›</a:t>
            </a:fld>
            <a:endParaRPr lang="de-DE"/>
          </a:p>
        </p:txBody>
      </p:sp>
    </p:spTree>
    <p:extLst>
      <p:ext uri="{BB962C8B-B14F-4D97-AF65-F5344CB8AC3E}">
        <p14:creationId xmlns:p14="http://schemas.microsoft.com/office/powerpoint/2010/main" val="25018047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Headline - whit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29C5B808-C1CE-F54A-B198-016EDDCE9A00}"/>
              </a:ext>
            </a:extLst>
          </p:cNvPr>
          <p:cNvSpPr/>
          <p:nvPr userDrawn="1"/>
        </p:nvSpPr>
        <p:spPr>
          <a:xfrm>
            <a:off x="254399" y="645584"/>
            <a:ext cx="4209420" cy="5664201"/>
          </a:xfrm>
          <a:prstGeom prst="rect">
            <a:avLst/>
          </a:prstGeom>
          <a:solidFill>
            <a:schemeClr val="accent5"/>
          </a:solid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600" dirty="0"/>
          </a:p>
        </p:txBody>
      </p:sp>
      <p:sp>
        <p:nvSpPr>
          <p:cNvPr id="6" name="Foliennummernplatzhalter 5">
            <a:extLst>
              <a:ext uri="{FF2B5EF4-FFF2-40B4-BE49-F238E27FC236}">
                <a16:creationId xmlns:a16="http://schemas.microsoft.com/office/drawing/2014/main" id="{C2AF8C65-5EE0-594B-907A-31C2E013E3DA}"/>
              </a:ext>
            </a:extLst>
          </p:cNvPr>
          <p:cNvSpPr>
            <a:spLocks noGrp="1"/>
          </p:cNvSpPr>
          <p:nvPr>
            <p:ph type="sldNum" sz="quarter" idx="13"/>
          </p:nvPr>
        </p:nvSpPr>
        <p:spPr/>
        <p:txBody>
          <a:bodyPr vert="horz" lIns="0" tIns="0" rIns="0" bIns="0" rtlCol="0" anchor="b"/>
          <a:lstStyle>
            <a:lvl1pPr>
              <a:defRPr lang="de-DE"/>
            </a:lvl1pPr>
          </a:lstStyle>
          <a:p>
            <a:fld id="{C201EEB8-6482-40CC-A2C8-0955E4E6251A}" type="slidenum">
              <a:rPr lang="de-DE"/>
              <a:pPr/>
              <a:t>‹Nr.›</a:t>
            </a:fld>
            <a:endParaRPr lang="de-DE" dirty="0"/>
          </a:p>
        </p:txBody>
      </p:sp>
      <p:sp>
        <p:nvSpPr>
          <p:cNvPr id="3" name="Titel 2">
            <a:extLst>
              <a:ext uri="{FF2B5EF4-FFF2-40B4-BE49-F238E27FC236}">
                <a16:creationId xmlns:a16="http://schemas.microsoft.com/office/drawing/2014/main" id="{FAB4D67F-CAC2-474F-B797-64D8CD80DF82}"/>
              </a:ext>
            </a:extLst>
          </p:cNvPr>
          <p:cNvSpPr>
            <a:spLocks noGrp="1"/>
          </p:cNvSpPr>
          <p:nvPr>
            <p:ph type="title" hasCustomPrompt="1"/>
          </p:nvPr>
        </p:nvSpPr>
        <p:spPr>
          <a:xfrm>
            <a:off x="431372" y="836713"/>
            <a:ext cx="3808313" cy="5280455"/>
          </a:xfrm>
        </p:spPr>
        <p:txBody>
          <a:bodyPr/>
          <a:lstStyle>
            <a:lvl1pPr>
              <a:defRPr>
                <a:solidFill>
                  <a:schemeClr val="bg1"/>
                </a:solidFill>
              </a:defRPr>
            </a:lvl1pPr>
          </a:lstStyle>
          <a:p>
            <a:r>
              <a:rPr lang="de-DE"/>
              <a:t>Double headline,</a:t>
            </a:r>
            <a:br>
              <a:rPr lang="de-DE"/>
            </a:br>
            <a:r>
              <a:rPr lang="de-DE"/>
              <a:t>32pt Calibri-Bold</a:t>
            </a:r>
          </a:p>
        </p:txBody>
      </p:sp>
    </p:spTree>
    <p:extLst>
      <p:ext uri="{BB962C8B-B14F-4D97-AF65-F5344CB8AC3E}">
        <p14:creationId xmlns:p14="http://schemas.microsoft.com/office/powerpoint/2010/main" val="104872109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C597B5B-1093-4420-891F-F03EBAF834C7}"/>
              </a:ext>
            </a:extLst>
          </p:cNvPr>
          <p:cNvSpPr>
            <a:spLocks noGrp="1"/>
          </p:cNvSpPr>
          <p:nvPr>
            <p:ph type="dt" sz="half" idx="10"/>
          </p:nvPr>
        </p:nvSpPr>
        <p:spPr/>
        <p:txBody>
          <a:bodyPr/>
          <a:lstStyle/>
          <a:p>
            <a:fld id="{0DEA00F5-2CDC-4BE1-8557-DCFFD19348C0}" type="datetimeFigureOut">
              <a:rPr lang="de-DE" smtClean="0"/>
              <a:t>06.05.2026</a:t>
            </a:fld>
            <a:endParaRPr lang="de-DE"/>
          </a:p>
        </p:txBody>
      </p:sp>
      <p:sp>
        <p:nvSpPr>
          <p:cNvPr id="3" name="Fußzeilenplatzhalter 2">
            <a:extLst>
              <a:ext uri="{FF2B5EF4-FFF2-40B4-BE49-F238E27FC236}">
                <a16:creationId xmlns:a16="http://schemas.microsoft.com/office/drawing/2014/main" id="{9FD0FD93-F3D3-4E33-8250-6B435237E467}"/>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5D5678D3-4793-4B81-AF75-65E4C10E70EF}"/>
              </a:ext>
            </a:extLst>
          </p:cNvPr>
          <p:cNvSpPr>
            <a:spLocks noGrp="1"/>
          </p:cNvSpPr>
          <p:nvPr>
            <p:ph type="sldNum" sz="quarter" idx="12"/>
          </p:nvPr>
        </p:nvSpPr>
        <p:spPr/>
        <p:txBody>
          <a:bodyPr/>
          <a:lstStyle/>
          <a:p>
            <a:fld id="{D72ED130-63F7-450C-8817-8F6E22B57F47}" type="slidenum">
              <a:rPr lang="de-DE" smtClean="0"/>
              <a:t>‹Nr.›</a:t>
            </a:fld>
            <a:endParaRPr lang="de-DE"/>
          </a:p>
        </p:txBody>
      </p:sp>
    </p:spTree>
    <p:extLst>
      <p:ext uri="{BB962C8B-B14F-4D97-AF65-F5344CB8AC3E}">
        <p14:creationId xmlns:p14="http://schemas.microsoft.com/office/powerpoint/2010/main" val="3141537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DF3F2A-B1BA-4186-9590-23954F6C2459}"/>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4EA63F96-DC8E-4C7A-A365-990D896F4D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39C2A02F-D3B9-418C-8D8A-DE712672B0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60C1C6D8-8415-41AA-BBA0-D3C6CB139C07}"/>
              </a:ext>
            </a:extLst>
          </p:cNvPr>
          <p:cNvSpPr>
            <a:spLocks noGrp="1"/>
          </p:cNvSpPr>
          <p:nvPr>
            <p:ph type="dt" sz="half" idx="10"/>
          </p:nvPr>
        </p:nvSpPr>
        <p:spPr/>
        <p:txBody>
          <a:bodyPr/>
          <a:lstStyle/>
          <a:p>
            <a:fld id="{0DEA00F5-2CDC-4BE1-8557-DCFFD19348C0}" type="datetimeFigureOut">
              <a:rPr lang="de-DE" smtClean="0"/>
              <a:t>06.05.2026</a:t>
            </a:fld>
            <a:endParaRPr lang="de-DE"/>
          </a:p>
        </p:txBody>
      </p:sp>
      <p:sp>
        <p:nvSpPr>
          <p:cNvPr id="6" name="Fußzeilenplatzhalter 5">
            <a:extLst>
              <a:ext uri="{FF2B5EF4-FFF2-40B4-BE49-F238E27FC236}">
                <a16:creationId xmlns:a16="http://schemas.microsoft.com/office/drawing/2014/main" id="{365383B8-3CA6-47D3-909B-F5CD2EF449B5}"/>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55AAFA66-E7A4-46B9-B8C2-9C38547F1C5C}"/>
              </a:ext>
            </a:extLst>
          </p:cNvPr>
          <p:cNvSpPr>
            <a:spLocks noGrp="1"/>
          </p:cNvSpPr>
          <p:nvPr>
            <p:ph type="sldNum" sz="quarter" idx="12"/>
          </p:nvPr>
        </p:nvSpPr>
        <p:spPr/>
        <p:txBody>
          <a:bodyPr/>
          <a:lstStyle/>
          <a:p>
            <a:fld id="{D72ED130-63F7-450C-8817-8F6E22B57F47}" type="slidenum">
              <a:rPr lang="de-DE" smtClean="0"/>
              <a:t>‹Nr.›</a:t>
            </a:fld>
            <a:endParaRPr lang="de-DE"/>
          </a:p>
        </p:txBody>
      </p:sp>
    </p:spTree>
    <p:extLst>
      <p:ext uri="{BB962C8B-B14F-4D97-AF65-F5344CB8AC3E}">
        <p14:creationId xmlns:p14="http://schemas.microsoft.com/office/powerpoint/2010/main" val="1458570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D7AB65-0A6F-4118-B542-20EFB4CB9A8B}"/>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75EEFB05-9457-405F-B82A-6FB0BC9E32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5BF57B5B-11F9-4ED1-9F80-B244DCF265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5DA07416-FAB1-4144-8BC4-085B672EE4BA}"/>
              </a:ext>
            </a:extLst>
          </p:cNvPr>
          <p:cNvSpPr>
            <a:spLocks noGrp="1"/>
          </p:cNvSpPr>
          <p:nvPr>
            <p:ph type="dt" sz="half" idx="10"/>
          </p:nvPr>
        </p:nvSpPr>
        <p:spPr/>
        <p:txBody>
          <a:bodyPr/>
          <a:lstStyle/>
          <a:p>
            <a:fld id="{0DEA00F5-2CDC-4BE1-8557-DCFFD19348C0}" type="datetimeFigureOut">
              <a:rPr lang="de-DE" smtClean="0"/>
              <a:t>06.05.2026</a:t>
            </a:fld>
            <a:endParaRPr lang="de-DE"/>
          </a:p>
        </p:txBody>
      </p:sp>
      <p:sp>
        <p:nvSpPr>
          <p:cNvPr id="6" name="Fußzeilenplatzhalter 5">
            <a:extLst>
              <a:ext uri="{FF2B5EF4-FFF2-40B4-BE49-F238E27FC236}">
                <a16:creationId xmlns:a16="http://schemas.microsoft.com/office/drawing/2014/main" id="{06A40D36-9EBA-41D4-A4F0-2C1ED1BE3EBF}"/>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8BBB9958-3AFE-4A0E-8A15-9D32F1C0FD74}"/>
              </a:ext>
            </a:extLst>
          </p:cNvPr>
          <p:cNvSpPr>
            <a:spLocks noGrp="1"/>
          </p:cNvSpPr>
          <p:nvPr>
            <p:ph type="sldNum" sz="quarter" idx="12"/>
          </p:nvPr>
        </p:nvSpPr>
        <p:spPr/>
        <p:txBody>
          <a:bodyPr/>
          <a:lstStyle/>
          <a:p>
            <a:fld id="{D72ED130-63F7-450C-8817-8F6E22B57F47}" type="slidenum">
              <a:rPr lang="de-DE" smtClean="0"/>
              <a:t>‹Nr.›</a:t>
            </a:fld>
            <a:endParaRPr lang="de-DE"/>
          </a:p>
        </p:txBody>
      </p:sp>
    </p:spTree>
    <p:extLst>
      <p:ext uri="{BB962C8B-B14F-4D97-AF65-F5344CB8AC3E}">
        <p14:creationId xmlns:p14="http://schemas.microsoft.com/office/powerpoint/2010/main" val="1038781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theme" Target="../theme/theme2.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8" Type="http://schemas.openxmlformats.org/officeDocument/2006/relationships/slideLayout" Target="../slideLayouts/slideLayout19.xml"/><Relationship Id="rId51" Type="http://schemas.openxmlformats.org/officeDocument/2006/relationships/image" Target="../media/image1.png"/><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85CD066-B8EA-4542-869E-ED9A74E8F9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5229E14-A02C-44CA-9720-182FE27BF1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2738B4EC-9A5F-401D-B370-571B1F47BC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EA00F5-2CDC-4BE1-8557-DCFFD19348C0}" type="datetimeFigureOut">
              <a:rPr lang="de-DE" smtClean="0"/>
              <a:t>06.05.2026</a:t>
            </a:fld>
            <a:endParaRPr lang="de-DE"/>
          </a:p>
        </p:txBody>
      </p:sp>
      <p:sp>
        <p:nvSpPr>
          <p:cNvPr id="5" name="Fußzeilenplatzhalter 4">
            <a:extLst>
              <a:ext uri="{FF2B5EF4-FFF2-40B4-BE49-F238E27FC236}">
                <a16:creationId xmlns:a16="http://schemas.microsoft.com/office/drawing/2014/main" id="{6F329E12-3D10-456C-AD88-8FE4027238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70A641F9-6C1E-4030-BCAB-BBE0F7E09B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2ED130-63F7-450C-8817-8F6E22B57F47}" type="slidenum">
              <a:rPr lang="de-DE" smtClean="0"/>
              <a:t>‹Nr.›</a:t>
            </a:fld>
            <a:endParaRPr lang="de-DE"/>
          </a:p>
        </p:txBody>
      </p:sp>
    </p:spTree>
    <p:extLst>
      <p:ext uri="{BB962C8B-B14F-4D97-AF65-F5344CB8AC3E}">
        <p14:creationId xmlns:p14="http://schemas.microsoft.com/office/powerpoint/2010/main" val="107722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telplatzhalter 1">
            <a:extLst>
              <a:ext uri="{FF2B5EF4-FFF2-40B4-BE49-F238E27FC236}">
                <a16:creationId xmlns:a16="http://schemas.microsoft.com/office/drawing/2014/main" id="{DAB5A581-FBB5-B64A-82B5-CF0235F838C8}"/>
              </a:ext>
            </a:extLst>
          </p:cNvPr>
          <p:cNvSpPr>
            <a:spLocks noGrp="1"/>
          </p:cNvSpPr>
          <p:nvPr>
            <p:ph type="title"/>
          </p:nvPr>
        </p:nvSpPr>
        <p:spPr bwMode="gray">
          <a:xfrm>
            <a:off x="624421" y="645584"/>
            <a:ext cx="9327783" cy="863203"/>
          </a:xfrm>
          <a:prstGeom prst="rect">
            <a:avLst/>
          </a:prstGeom>
        </p:spPr>
        <p:txBody>
          <a:bodyPr vert="horz" lIns="0" tIns="0" rIns="0" bIns="0" rtlCol="0" anchor="t">
            <a:normAutofit/>
          </a:bodyPr>
          <a:lstStyle/>
          <a:p>
            <a:r>
              <a:rPr lang="de-DE" dirty="0"/>
              <a:t>Headline</a:t>
            </a:r>
          </a:p>
        </p:txBody>
      </p:sp>
      <p:sp>
        <p:nvSpPr>
          <p:cNvPr id="13" name="Textplatzhalter 2">
            <a:extLst>
              <a:ext uri="{FF2B5EF4-FFF2-40B4-BE49-F238E27FC236}">
                <a16:creationId xmlns:a16="http://schemas.microsoft.com/office/drawing/2014/main" id="{21F734BD-DA62-F24B-A18B-A371C3098156}"/>
              </a:ext>
            </a:extLst>
          </p:cNvPr>
          <p:cNvSpPr>
            <a:spLocks noGrp="1"/>
          </p:cNvSpPr>
          <p:nvPr>
            <p:ph type="body" idx="1"/>
          </p:nvPr>
        </p:nvSpPr>
        <p:spPr bwMode="gray">
          <a:xfrm>
            <a:off x="624418" y="1579875"/>
            <a:ext cx="9327785" cy="4526833"/>
          </a:xfrm>
          <a:prstGeom prst="rect">
            <a:avLst/>
          </a:prstGeom>
        </p:spPr>
        <p:txBody>
          <a:bodyPr vert="horz" lIns="0" tIns="0" rIns="0" bIns="0" rtlCol="0">
            <a:normAutofit/>
          </a:bodyPr>
          <a:lstStyle/>
          <a:p>
            <a:pPr lvl="0"/>
            <a:r>
              <a:rPr lang="de-DE" dirty="0"/>
              <a:t>First </a:t>
            </a:r>
            <a:r>
              <a:rPr lang="de-DE" dirty="0" err="1"/>
              <a:t>stage</a:t>
            </a:r>
            <a:endParaRPr lang="de-DE" dirty="0"/>
          </a:p>
          <a:p>
            <a:pPr lvl="1"/>
            <a:r>
              <a:rPr lang="de-DE" dirty="0"/>
              <a:t>Second </a:t>
            </a:r>
            <a:r>
              <a:rPr lang="de-DE" dirty="0" err="1"/>
              <a:t>stage</a:t>
            </a:r>
            <a:endParaRPr lang="de-DE" dirty="0"/>
          </a:p>
          <a:p>
            <a:pPr lvl="2"/>
            <a:r>
              <a:rPr lang="de-DE" dirty="0"/>
              <a:t>Third </a:t>
            </a:r>
            <a:r>
              <a:rPr lang="de-DE" dirty="0" err="1"/>
              <a:t>stage</a:t>
            </a:r>
            <a:endParaRPr lang="de-DE" dirty="0"/>
          </a:p>
          <a:p>
            <a:pPr lvl="3"/>
            <a:r>
              <a:rPr lang="de-DE" dirty="0" err="1"/>
              <a:t>Fourth</a:t>
            </a:r>
            <a:r>
              <a:rPr lang="de-DE" dirty="0"/>
              <a:t> </a:t>
            </a:r>
            <a:r>
              <a:rPr lang="de-DE" dirty="0" err="1"/>
              <a:t>stage</a:t>
            </a:r>
            <a:endParaRPr lang="de-DE" dirty="0"/>
          </a:p>
          <a:p>
            <a:pPr lvl="4"/>
            <a:r>
              <a:rPr lang="de-DE" dirty="0" err="1"/>
              <a:t>Fifth</a:t>
            </a:r>
            <a:r>
              <a:rPr lang="de-DE" dirty="0"/>
              <a:t> </a:t>
            </a:r>
            <a:r>
              <a:rPr lang="de-DE" dirty="0" err="1"/>
              <a:t>stage</a:t>
            </a:r>
            <a:endParaRPr lang="de-DE" dirty="0"/>
          </a:p>
          <a:p>
            <a:pPr lvl="5"/>
            <a:r>
              <a:rPr lang="de-DE" dirty="0" err="1"/>
              <a:t>Sixth</a:t>
            </a:r>
            <a:r>
              <a:rPr lang="de-DE" dirty="0"/>
              <a:t> </a:t>
            </a:r>
            <a:r>
              <a:rPr lang="de-DE" dirty="0" err="1"/>
              <a:t>stage</a:t>
            </a:r>
            <a:endParaRPr lang="de-DE" dirty="0"/>
          </a:p>
        </p:txBody>
      </p:sp>
      <p:sp>
        <p:nvSpPr>
          <p:cNvPr id="7" name="Foliennummernplatzhalter 5">
            <a:extLst>
              <a:ext uri="{FF2B5EF4-FFF2-40B4-BE49-F238E27FC236}">
                <a16:creationId xmlns:a16="http://schemas.microsoft.com/office/drawing/2014/main" id="{34133B2C-72EA-764E-8450-69A35F535FC5}"/>
              </a:ext>
            </a:extLst>
          </p:cNvPr>
          <p:cNvSpPr>
            <a:spLocks noGrp="1"/>
          </p:cNvSpPr>
          <p:nvPr>
            <p:ph type="sldNum" sz="quarter" idx="4"/>
          </p:nvPr>
        </p:nvSpPr>
        <p:spPr bwMode="black">
          <a:xfrm>
            <a:off x="11592139" y="6457379"/>
            <a:ext cx="360000" cy="129600"/>
          </a:xfrm>
          <a:prstGeom prst="rect">
            <a:avLst/>
          </a:prstGeom>
        </p:spPr>
        <p:txBody>
          <a:bodyPr vert="horz" lIns="0" tIns="0" rIns="0" bIns="0" rtlCol="0" anchor="b"/>
          <a:lstStyle>
            <a:lvl1pPr algn="r">
              <a:lnSpc>
                <a:spcPct val="90000"/>
              </a:lnSpc>
              <a:defRPr lang="de-DE" sz="800" b="0" i="0" kern="1200" smtClean="0">
                <a:solidFill>
                  <a:schemeClr val="bg1">
                    <a:lumMod val="75000"/>
                  </a:schemeClr>
                </a:solidFill>
                <a:latin typeface="Calibri Light" panose="020F0302020204030204" pitchFamily="34" charset="0"/>
                <a:ea typeface="+mn-ea"/>
                <a:cs typeface="Calibri Light" panose="020F0302020204030204" pitchFamily="34" charset="0"/>
              </a:defRPr>
            </a:lvl1pPr>
          </a:lstStyle>
          <a:p>
            <a:fld id="{C201EEB8-6482-40CC-A2C8-0955E4E6251A}" type="slidenum">
              <a:rPr lang="de-DE"/>
              <a:pPr/>
              <a:t>‹Nr.›</a:t>
            </a:fld>
            <a:endParaRPr lang="de-DE" dirty="0"/>
          </a:p>
        </p:txBody>
      </p:sp>
      <p:pic>
        <p:nvPicPr>
          <p:cNvPr id="14" name="Picture 2">
            <a:extLst>
              <a:ext uri="{FF2B5EF4-FFF2-40B4-BE49-F238E27FC236}">
                <a16:creationId xmlns:a16="http://schemas.microsoft.com/office/drawing/2014/main" id="{8F489084-D932-4A4E-A293-315314A33667}"/>
              </a:ext>
            </a:extLst>
          </p:cNvPr>
          <p:cNvPicPr>
            <a:picLocks noChangeAspect="1" noChangeArrowheads="1"/>
          </p:cNvPicPr>
          <p:nvPr userDrawn="1"/>
        </p:nvPicPr>
        <p:blipFill>
          <a:blip r:embed="rId51" cstate="hqprint">
            <a:extLst>
              <a:ext uri="{28A0092B-C50C-407E-A947-70E740481C1C}">
                <a14:useLocalDpi xmlns:a14="http://schemas.microsoft.com/office/drawing/2010/main"/>
              </a:ext>
            </a:extLst>
          </a:blip>
          <a:srcRect/>
          <a:stretch>
            <a:fillRect/>
          </a:stretch>
        </p:blipFill>
        <p:spPr bwMode="auto">
          <a:xfrm>
            <a:off x="11439967" y="260351"/>
            <a:ext cx="512851" cy="192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91583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Lst>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hf hdr="0" ftr="0" dt="0"/>
  <p:txStyles>
    <p:titleStyle>
      <a:lvl1pPr algn="l" defTabSz="914377" rtl="0" eaLnBrk="1" latinLnBrk="0" hangingPunct="1">
        <a:lnSpc>
          <a:spcPct val="90000"/>
        </a:lnSpc>
        <a:spcBef>
          <a:spcPct val="0"/>
        </a:spcBef>
        <a:buNone/>
        <a:defRPr sz="4267" b="1" i="0" kern="1200">
          <a:solidFill>
            <a:schemeClr val="tx2"/>
          </a:solidFill>
          <a:latin typeface="Calibri" panose="020F0502020204030204" pitchFamily="34" charset="0"/>
          <a:ea typeface="+mj-ea"/>
          <a:cs typeface="Calibri" panose="020F0502020204030204" pitchFamily="34" charset="0"/>
        </a:defRPr>
      </a:lvl1pPr>
    </p:titleStyle>
    <p:bodyStyle>
      <a:lvl1pPr marL="0" indent="0" algn="l" defTabSz="914377" rtl="0" eaLnBrk="1" latinLnBrk="0" hangingPunct="1">
        <a:lnSpc>
          <a:spcPct val="100000"/>
        </a:lnSpc>
        <a:spcBef>
          <a:spcPts val="0"/>
        </a:spcBef>
        <a:buFont typeface="Arial" panose="020B0604020202020204" pitchFamily="34" charset="0"/>
        <a:buNone/>
        <a:defRPr sz="2133" b="0" i="0" kern="1200">
          <a:solidFill>
            <a:schemeClr val="tx1">
              <a:lumMod val="85000"/>
              <a:lumOff val="15000"/>
            </a:schemeClr>
          </a:solidFill>
          <a:latin typeface="Calibri Light" panose="020F0302020204030204" pitchFamily="34" charset="0"/>
          <a:ea typeface="+mn-ea"/>
          <a:cs typeface="Calibri Light" panose="020F0302020204030204" pitchFamily="34" charset="0"/>
        </a:defRPr>
      </a:lvl1pPr>
      <a:lvl2pPr marL="226794" indent="0" algn="l" defTabSz="914377" rtl="0" eaLnBrk="1" latinLnBrk="0" hangingPunct="1">
        <a:lnSpc>
          <a:spcPct val="100000"/>
        </a:lnSpc>
        <a:spcBef>
          <a:spcPts val="600"/>
        </a:spcBef>
        <a:spcAft>
          <a:spcPts val="1000"/>
        </a:spcAft>
        <a:buFont typeface="Arial" panose="020B0604020202020204" pitchFamily="34" charset="0"/>
        <a:buNone/>
        <a:tabLst/>
        <a:defRPr sz="1867" b="0" i="0" kern="1200">
          <a:solidFill>
            <a:schemeClr val="tx1">
              <a:lumMod val="85000"/>
              <a:lumOff val="15000"/>
            </a:schemeClr>
          </a:solidFill>
          <a:latin typeface="Calibri Light" panose="020F0302020204030204" pitchFamily="34" charset="0"/>
          <a:ea typeface="+mn-ea"/>
          <a:cs typeface="Calibri Light" panose="020F0302020204030204" pitchFamily="34" charset="0"/>
        </a:defRPr>
      </a:lvl2pPr>
      <a:lvl3pPr marL="763181" indent="-215995" algn="l" defTabSz="914377" rtl="0" eaLnBrk="1" latinLnBrk="0" hangingPunct="1">
        <a:lnSpc>
          <a:spcPct val="100000"/>
        </a:lnSpc>
        <a:spcBef>
          <a:spcPts val="600"/>
        </a:spcBef>
        <a:buClr>
          <a:schemeClr val="accent5"/>
        </a:buClr>
        <a:buFont typeface="Symbol" pitchFamily="2" charset="2"/>
        <a:buChar char="-"/>
        <a:tabLst/>
        <a:defRPr sz="1600" b="0" i="0" kern="1200">
          <a:solidFill>
            <a:schemeClr val="tx1">
              <a:lumMod val="85000"/>
              <a:lumOff val="15000"/>
            </a:schemeClr>
          </a:solidFill>
          <a:latin typeface="Calibri Light" panose="020F0302020204030204" pitchFamily="34" charset="0"/>
          <a:ea typeface="+mn-ea"/>
          <a:cs typeface="Calibri Light" panose="020F0302020204030204" pitchFamily="34" charset="0"/>
        </a:defRPr>
      </a:lvl3pPr>
      <a:lvl4pPr marL="1022374" indent="-215995" algn="l" defTabSz="914377" rtl="0" eaLnBrk="1" latinLnBrk="0" hangingPunct="1">
        <a:lnSpc>
          <a:spcPct val="100000"/>
        </a:lnSpc>
        <a:spcBef>
          <a:spcPts val="600"/>
        </a:spcBef>
        <a:spcAft>
          <a:spcPts val="1000"/>
        </a:spcAft>
        <a:buClr>
          <a:schemeClr val="accent5"/>
        </a:buClr>
        <a:buFont typeface="Symbol" pitchFamily="2" charset="2"/>
        <a:buChar char="-"/>
        <a:tabLst/>
        <a:defRPr sz="1600" b="0" i="0" kern="1200">
          <a:solidFill>
            <a:schemeClr val="tx1">
              <a:lumMod val="85000"/>
              <a:lumOff val="15000"/>
            </a:schemeClr>
          </a:solidFill>
          <a:latin typeface="Calibri Light" panose="020F0302020204030204" pitchFamily="34" charset="0"/>
          <a:ea typeface="+mn-ea"/>
          <a:cs typeface="Calibri Light" panose="020F0302020204030204" pitchFamily="34" charset="0"/>
        </a:defRPr>
      </a:lvl4pPr>
      <a:lvl5pPr marL="763181" indent="-215995" algn="l" defTabSz="914377" rtl="0" eaLnBrk="1" latinLnBrk="0" hangingPunct="1">
        <a:lnSpc>
          <a:spcPct val="100000"/>
        </a:lnSpc>
        <a:spcBef>
          <a:spcPts val="600"/>
        </a:spcBef>
        <a:buClr>
          <a:schemeClr val="tx1">
            <a:lumMod val="85000"/>
            <a:lumOff val="15000"/>
          </a:schemeClr>
        </a:buClr>
        <a:buFont typeface="+mj-lt"/>
        <a:buAutoNum type="arabicPeriod"/>
        <a:tabLst/>
        <a:defRPr sz="1333" b="0" i="0" kern="1200">
          <a:solidFill>
            <a:schemeClr val="tx1">
              <a:lumMod val="85000"/>
              <a:lumOff val="15000"/>
            </a:schemeClr>
          </a:solidFill>
          <a:latin typeface="Calibri Light" panose="020F0302020204030204" pitchFamily="34" charset="0"/>
          <a:ea typeface="+mn-ea"/>
          <a:cs typeface="Calibri Light" panose="020F0302020204030204" pitchFamily="34" charset="0"/>
        </a:defRPr>
      </a:lvl5pPr>
      <a:lvl6pPr marL="1022374" indent="-215995" algn="l" defTabSz="914377" rtl="0" eaLnBrk="1" latinLnBrk="0" hangingPunct="1">
        <a:lnSpc>
          <a:spcPct val="100000"/>
        </a:lnSpc>
        <a:spcBef>
          <a:spcPts val="600"/>
        </a:spcBef>
        <a:spcAft>
          <a:spcPts val="1000"/>
        </a:spcAft>
        <a:buClr>
          <a:schemeClr val="tx1">
            <a:lumMod val="85000"/>
            <a:lumOff val="15000"/>
          </a:schemeClr>
        </a:buClr>
        <a:buFont typeface="+mj-lt"/>
        <a:buAutoNum type="alphaLcPeriod"/>
        <a:tabLst/>
        <a:defRPr sz="1333" b="0" i="0" kern="1200">
          <a:solidFill>
            <a:schemeClr val="tx1">
              <a:lumMod val="85000"/>
              <a:lumOff val="15000"/>
            </a:schemeClr>
          </a:solidFill>
          <a:latin typeface="Calibri Light" panose="020F0302020204030204" pitchFamily="34" charset="0"/>
          <a:ea typeface="+mn-ea"/>
          <a:cs typeface="Calibri Light" panose="020F0302020204030204" pitchFamily="34" charset="0"/>
        </a:defRPr>
      </a:lvl6pPr>
      <a:lvl7pPr marL="219069" indent="-219069" algn="l" defTabSz="914377"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7pPr>
      <a:lvl8pPr marL="219069" indent="-219069" algn="l" defTabSz="914377"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8pPr>
      <a:lvl9pPr marL="219069" indent="-219069" algn="l" defTabSz="914377"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13">
          <p15:clr>
            <a:srgbClr val="F26B43"/>
          </p15:clr>
        </p15:guide>
        <p15:guide id="4" pos="7106">
          <p15:clr>
            <a:srgbClr val="F26B43"/>
          </p15:clr>
        </p15:guide>
        <p15:guide id="5" orient="horz" pos="259">
          <p15:clr>
            <a:srgbClr val="F26B43"/>
          </p15:clr>
        </p15:guide>
        <p15:guide id="8" orient="horz" pos="4065">
          <p15:clr>
            <a:srgbClr val="F26B43"/>
          </p15:clr>
        </p15:guide>
        <p15:guide id="9" pos="574">
          <p15:clr>
            <a:srgbClr val="F26B43"/>
          </p15:clr>
        </p15:guide>
        <p15:guide id="11" pos="3976">
          <p15:clr>
            <a:srgbClr val="F26B43"/>
          </p15:clr>
        </p15:guide>
        <p15:guide id="12" pos="7378">
          <p15:clr>
            <a:srgbClr val="F26B43"/>
          </p15:clr>
        </p15:guide>
        <p15:guide id="15" orient="horz" pos="486">
          <p15:clr>
            <a:srgbClr val="F26B43"/>
          </p15:clr>
        </p15:guide>
        <p15:guide id="18" pos="3704">
          <p15:clr>
            <a:srgbClr val="F26B43"/>
          </p15:clr>
        </p15:guide>
        <p15:guide id="19" orient="horz" pos="2273">
          <p15:clr>
            <a:srgbClr val="F26B43"/>
          </p15:clr>
        </p15:guide>
        <p15:guide id="20" orient="horz" pos="2047">
          <p15:clr>
            <a:srgbClr val="F26B43"/>
          </p15:clr>
        </p15:guide>
        <p15:guide id="21" pos="2275">
          <p15:clr>
            <a:srgbClr val="F26B43"/>
          </p15:clr>
        </p15:guide>
        <p15:guide id="22" pos="2018">
          <p15:clr>
            <a:srgbClr val="F26B43"/>
          </p15:clr>
        </p15:guide>
        <p15:guide id="23" pos="5647">
          <p15:clr>
            <a:srgbClr val="F26B43"/>
          </p15:clr>
        </p15:guide>
        <p15:guide id="24" pos="5405">
          <p15:clr>
            <a:srgbClr val="F26B43"/>
          </p15:clr>
        </p15:guide>
        <p15:guide id="25" pos="3432">
          <p15:clr>
            <a:srgbClr val="A4A3A4"/>
          </p15:clr>
        </p15:guide>
        <p15:guide id="28" pos="4248">
          <p15:clr>
            <a:srgbClr val="A4A3A4"/>
          </p15:clr>
        </p15:guide>
        <p15:guide id="29" pos="846">
          <p15:clr>
            <a:srgbClr val="A4A3A4"/>
          </p15:clr>
        </p15:guide>
        <p15:guide id="30" pos="6834">
          <p15:clr>
            <a:srgbClr val="A4A3A4"/>
          </p15:clr>
        </p15:guide>
        <p15:guide id="34" orient="horz" pos="4209">
          <p15:clr>
            <a:srgbClr val="5ACBF0"/>
          </p15:clr>
        </p15:guide>
        <p15:guide id="35" pos="7566">
          <p15:clr>
            <a:srgbClr val="5ACBF0"/>
          </p15:clr>
        </p15:guide>
        <p15:guide id="36" orient="horz" pos="867">
          <p15:clr>
            <a:srgbClr val="F26B43"/>
          </p15:clr>
        </p15:guide>
        <p15:guide id="37" orient="horz" pos="1139">
          <p15:clr>
            <a:srgbClr val="F26B43"/>
          </p15:clr>
        </p15:guide>
        <p15:guide id="38" pos="3840">
          <p15:clr>
            <a:srgbClr val="5ACBF0"/>
          </p15:clr>
        </p15:guide>
        <p15:guide id="39" orient="horz" pos="2160">
          <p15:clr>
            <a:srgbClr val="5ACBF0"/>
          </p15:clr>
        </p15:guide>
        <p15:guide id="40" orient="horz" pos="2890">
          <p15:clr>
            <a:srgbClr val="F26B43"/>
          </p15:clr>
        </p15:guide>
        <p15:guide id="41" orient="horz" pos="123">
          <p15:clr>
            <a:srgbClr val="F26B43"/>
          </p15:clr>
        </p15:guide>
        <p15:guide id="42" orient="horz" pos="3117">
          <p15:clr>
            <a:srgbClr val="F26B43"/>
          </p15:clr>
        </p15:guide>
        <p15:guide id="43" pos="295">
          <p15:clr>
            <a:srgbClr val="F26B43"/>
          </p15:clr>
        </p15:guide>
        <p15:guide id="44" orient="horz" pos="1620">
          <p15:clr>
            <a:srgbClr val="F26B43"/>
          </p15:clr>
        </p15:guide>
        <p15:guide id="45" orient="horz" pos="305">
          <p15:clr>
            <a:srgbClr val="F26B43"/>
          </p15:clr>
        </p15:guide>
        <p15:guide id="46" orient="horz" pos="298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8DE0D7-9946-4A20-BC1D-731C92E529DC}"/>
              </a:ext>
            </a:extLst>
          </p:cNvPr>
          <p:cNvSpPr>
            <a:spLocks noGrp="1"/>
          </p:cNvSpPr>
          <p:nvPr>
            <p:ph type="ctrTitle"/>
          </p:nvPr>
        </p:nvSpPr>
        <p:spPr>
          <a:xfrm>
            <a:off x="1016000" y="1874980"/>
            <a:ext cx="10160000" cy="1464455"/>
          </a:xfrm>
        </p:spPr>
        <p:txBody>
          <a:bodyPr>
            <a:normAutofit fontScale="90000"/>
          </a:bodyPr>
          <a:lstStyle/>
          <a:p>
            <a:br>
              <a:rPr lang="de-DE" sz="4000">
                <a:solidFill>
                  <a:srgbClr val="002060"/>
                </a:solidFill>
                <a:latin typeface="Arial" panose="020B0604020202020204" pitchFamily="34" charset="0"/>
                <a:cs typeface="Arial" panose="020B0604020202020204" pitchFamily="34" charset="0"/>
              </a:rPr>
            </a:br>
            <a:r>
              <a:rPr lang="de-DE" sz="4000">
                <a:solidFill>
                  <a:srgbClr val="002060"/>
                </a:solidFill>
                <a:latin typeface="Arial" panose="020B0604020202020204" pitchFamily="34" charset="0"/>
                <a:cs typeface="Arial" panose="020B0604020202020204" pitchFamily="34" charset="0"/>
              </a:rPr>
              <a:t>GKV-Beitragssatzstabilisierungsgesetz – Auswirkungen auf unser Krankenhaus</a:t>
            </a:r>
            <a:br>
              <a:rPr lang="de-DE" sz="4000">
                <a:solidFill>
                  <a:srgbClr val="002060"/>
                </a:solidFill>
                <a:latin typeface="Arial" panose="020B0604020202020204" pitchFamily="34" charset="0"/>
                <a:cs typeface="Arial" panose="020B0604020202020204" pitchFamily="34" charset="0"/>
              </a:rPr>
            </a:br>
            <a:r>
              <a:rPr lang="de-DE" sz="2200" i="1">
                <a:solidFill>
                  <a:srgbClr val="002060"/>
                </a:solidFill>
                <a:latin typeface="Arial" panose="020B0604020202020204" pitchFamily="34" charset="0"/>
                <a:cs typeface="Arial" panose="020B0604020202020204" pitchFamily="34" charset="0"/>
              </a:rPr>
              <a:t>(Arbeitstitel)</a:t>
            </a:r>
          </a:p>
        </p:txBody>
      </p:sp>
    </p:spTree>
    <p:extLst>
      <p:ext uri="{BB962C8B-B14F-4D97-AF65-F5344CB8AC3E}">
        <p14:creationId xmlns:p14="http://schemas.microsoft.com/office/powerpoint/2010/main" val="12617683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F5C7FD34-E35F-4622-B631-E852B2E100BD}"/>
              </a:ext>
            </a:extLst>
          </p:cNvPr>
          <p:cNvSpPr>
            <a:spLocks noGrp="1"/>
          </p:cNvSpPr>
          <p:nvPr>
            <p:ph idx="1"/>
          </p:nvPr>
        </p:nvSpPr>
        <p:spPr>
          <a:xfrm>
            <a:off x="551874" y="1816821"/>
            <a:ext cx="10515600" cy="4351338"/>
          </a:xfrm>
        </p:spPr>
        <p:txBody>
          <a:bodyPr/>
          <a:lstStyle/>
          <a:p>
            <a:endParaRPr lang="de-DE">
              <a:solidFill>
                <a:srgbClr val="002060"/>
              </a:solidFill>
            </a:endParaRPr>
          </a:p>
        </p:txBody>
      </p:sp>
      <p:sp>
        <p:nvSpPr>
          <p:cNvPr id="4" name="Titel 1">
            <a:extLst>
              <a:ext uri="{FF2B5EF4-FFF2-40B4-BE49-F238E27FC236}">
                <a16:creationId xmlns:a16="http://schemas.microsoft.com/office/drawing/2014/main" id="{264B31AC-62ED-4E46-A315-F467067BE7A0}"/>
              </a:ext>
            </a:extLst>
          </p:cNvPr>
          <p:cNvSpPr>
            <a:spLocks noGrp="1"/>
          </p:cNvSpPr>
          <p:nvPr>
            <p:ph type="title"/>
          </p:nvPr>
        </p:nvSpPr>
        <p:spPr>
          <a:xfrm>
            <a:off x="477982" y="146770"/>
            <a:ext cx="10515600" cy="1325563"/>
          </a:xfrm>
        </p:spPr>
        <p:txBody>
          <a:bodyPr/>
          <a:lstStyle/>
          <a:p>
            <a:r>
              <a:rPr lang="de-DE" b="1" u="sng">
                <a:solidFill>
                  <a:srgbClr val="002060"/>
                </a:solidFill>
              </a:rPr>
              <a:t>Konkrete Auswirkungen auf unser Krankenhaus</a:t>
            </a:r>
          </a:p>
        </p:txBody>
      </p:sp>
      <p:sp>
        <p:nvSpPr>
          <p:cNvPr id="5" name="Rechteck 4">
            <a:extLst>
              <a:ext uri="{FF2B5EF4-FFF2-40B4-BE49-F238E27FC236}">
                <a16:creationId xmlns:a16="http://schemas.microsoft.com/office/drawing/2014/main" id="{045EA820-EFF0-4970-8D6B-0D96ACFC0D9A}"/>
              </a:ext>
            </a:extLst>
          </p:cNvPr>
          <p:cNvSpPr/>
          <p:nvPr/>
        </p:nvSpPr>
        <p:spPr>
          <a:xfrm>
            <a:off x="477982" y="1101866"/>
            <a:ext cx="11157526" cy="523220"/>
          </a:xfrm>
          <a:prstGeom prst="rect">
            <a:avLst/>
          </a:prstGeom>
        </p:spPr>
        <p:txBody>
          <a:bodyPr wrap="square">
            <a:spAutoFit/>
          </a:bodyPr>
          <a:lstStyle/>
          <a:p>
            <a:r>
              <a:rPr lang="de-DE" sz="1400" i="1" u="sng">
                <a:solidFill>
                  <a:srgbClr val="002060"/>
                </a:solidFill>
                <a:highlight>
                  <a:srgbClr val="FFFF00"/>
                </a:highlight>
              </a:rPr>
              <a:t>Erläuterung: Bitte schildern Sie an dieser Stelle, wie sich die geplanten Kürzungen auf ihre finanzielle Situation auswirken würde und wie Sie darauf reagieren müssten (Entlassung von Personal/Einstellungsstopp, Abbau von Leistungsangeboten, etc.) </a:t>
            </a:r>
            <a:endParaRPr lang="de-DE" sz="1400" i="1">
              <a:solidFill>
                <a:srgbClr val="002060"/>
              </a:solidFill>
              <a:highlight>
                <a:srgbClr val="FFFF00"/>
              </a:highlight>
            </a:endParaRPr>
          </a:p>
        </p:txBody>
      </p:sp>
    </p:spTree>
    <p:extLst>
      <p:ext uri="{BB962C8B-B14F-4D97-AF65-F5344CB8AC3E}">
        <p14:creationId xmlns:p14="http://schemas.microsoft.com/office/powerpoint/2010/main" val="23951106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CB8122-9499-4E4D-9CCE-71A952F6E832}"/>
              </a:ext>
            </a:extLst>
          </p:cNvPr>
          <p:cNvSpPr>
            <a:spLocks noGrp="1"/>
          </p:cNvSpPr>
          <p:nvPr>
            <p:ph type="title"/>
          </p:nvPr>
        </p:nvSpPr>
        <p:spPr>
          <a:xfrm>
            <a:off x="579581" y="171161"/>
            <a:ext cx="10515600" cy="1325563"/>
          </a:xfrm>
        </p:spPr>
        <p:txBody>
          <a:bodyPr/>
          <a:lstStyle/>
          <a:p>
            <a:r>
              <a:rPr lang="de-DE" b="1" u="sng">
                <a:solidFill>
                  <a:srgbClr val="002060"/>
                </a:solidFill>
              </a:rPr>
              <a:t>Was die Politik stattdessen tun sollte</a:t>
            </a:r>
          </a:p>
        </p:txBody>
      </p:sp>
      <p:sp>
        <p:nvSpPr>
          <p:cNvPr id="8" name="Rechteck 7">
            <a:extLst>
              <a:ext uri="{FF2B5EF4-FFF2-40B4-BE49-F238E27FC236}">
                <a16:creationId xmlns:a16="http://schemas.microsoft.com/office/drawing/2014/main" id="{518DBC39-BE8D-4E52-9832-82FEAE424D78}"/>
              </a:ext>
            </a:extLst>
          </p:cNvPr>
          <p:cNvSpPr/>
          <p:nvPr/>
        </p:nvSpPr>
        <p:spPr>
          <a:xfrm>
            <a:off x="9079344" y="1330036"/>
            <a:ext cx="2690091" cy="2893100"/>
          </a:xfrm>
          <a:prstGeom prst="rect">
            <a:avLst/>
          </a:prstGeom>
        </p:spPr>
        <p:txBody>
          <a:bodyPr wrap="square">
            <a:spAutoFit/>
          </a:bodyPr>
          <a:lstStyle/>
          <a:p>
            <a:r>
              <a:rPr lang="de-DE" sz="1400" i="1" u="sng">
                <a:solidFill>
                  <a:srgbClr val="002060"/>
                </a:solidFill>
                <a:highlight>
                  <a:srgbClr val="FFFF00"/>
                </a:highlight>
              </a:rPr>
              <a:t>Erläuterung:</a:t>
            </a:r>
            <a:r>
              <a:rPr lang="de-DE" sz="1400" i="1">
                <a:solidFill>
                  <a:srgbClr val="002060"/>
                </a:solidFill>
                <a:highlight>
                  <a:srgbClr val="FFFF00"/>
                </a:highlight>
              </a:rPr>
              <a:t> Hier geht es darum, der Politik klarzumachen, dass sämtliche Kürzungsmaßnahmen, sofern sie als unvermeidbar betrachtet werden, zwingend mit Maßnahmen zur Deregulierung und zur Senkung der Kosten der Krankenhausversorgung einhergehen müssen. Die Deutsche Krankenhausgesellschaft hat der Bundesregierung dazu bereits mehrfach konkrete Vorschläge vorgelegt.</a:t>
            </a:r>
          </a:p>
        </p:txBody>
      </p:sp>
      <p:pic>
        <p:nvPicPr>
          <p:cNvPr id="9" name="Grafik 8">
            <a:extLst>
              <a:ext uri="{FF2B5EF4-FFF2-40B4-BE49-F238E27FC236}">
                <a16:creationId xmlns:a16="http://schemas.microsoft.com/office/drawing/2014/main" id="{A44F05CE-7132-4A10-BC28-33F48E157FCF}"/>
              </a:ext>
            </a:extLst>
          </p:cNvPr>
          <p:cNvPicPr>
            <a:picLocks noChangeAspect="1"/>
          </p:cNvPicPr>
          <p:nvPr/>
        </p:nvPicPr>
        <p:blipFill>
          <a:blip r:embed="rId2"/>
          <a:stretch>
            <a:fillRect/>
          </a:stretch>
        </p:blipFill>
        <p:spPr>
          <a:xfrm>
            <a:off x="709784" y="1228789"/>
            <a:ext cx="3734321" cy="5287113"/>
          </a:xfrm>
          <a:prstGeom prst="rect">
            <a:avLst/>
          </a:prstGeom>
        </p:spPr>
      </p:pic>
      <p:pic>
        <p:nvPicPr>
          <p:cNvPr id="12" name="Grafik 11">
            <a:extLst>
              <a:ext uri="{FF2B5EF4-FFF2-40B4-BE49-F238E27FC236}">
                <a16:creationId xmlns:a16="http://schemas.microsoft.com/office/drawing/2014/main" id="{2707A5D2-D1A3-4845-9CF2-709EC4E13DE3}"/>
              </a:ext>
            </a:extLst>
          </p:cNvPr>
          <p:cNvPicPr>
            <a:picLocks noChangeAspect="1"/>
          </p:cNvPicPr>
          <p:nvPr/>
        </p:nvPicPr>
        <p:blipFill>
          <a:blip r:embed="rId3"/>
          <a:stretch>
            <a:fillRect/>
          </a:stretch>
        </p:blipFill>
        <p:spPr>
          <a:xfrm>
            <a:off x="4574308" y="1145308"/>
            <a:ext cx="4057478" cy="5454073"/>
          </a:xfrm>
          <a:prstGeom prst="rect">
            <a:avLst/>
          </a:prstGeom>
        </p:spPr>
      </p:pic>
    </p:spTree>
    <p:extLst>
      <p:ext uri="{BB962C8B-B14F-4D97-AF65-F5344CB8AC3E}">
        <p14:creationId xmlns:p14="http://schemas.microsoft.com/office/powerpoint/2010/main" val="792504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2A62D-ACFD-06E6-5C36-EF04CFD9628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AEBEA97-F88E-D01E-23F3-C25F5DCA1746}"/>
              </a:ext>
            </a:extLst>
          </p:cNvPr>
          <p:cNvSpPr>
            <a:spLocks noGrp="1"/>
          </p:cNvSpPr>
          <p:nvPr>
            <p:ph type="title"/>
          </p:nvPr>
        </p:nvSpPr>
        <p:spPr>
          <a:xfrm>
            <a:off x="579581" y="171162"/>
            <a:ext cx="10515600" cy="913224"/>
          </a:xfrm>
        </p:spPr>
        <p:txBody>
          <a:bodyPr>
            <a:normAutofit/>
          </a:bodyPr>
          <a:lstStyle/>
          <a:p>
            <a:r>
              <a:rPr lang="de-DE" sz="2400" b="1" u="sng" dirty="0">
                <a:solidFill>
                  <a:srgbClr val="002060"/>
                </a:solidFill>
              </a:rPr>
              <a:t>Was die Politik stattdessen tun sollte</a:t>
            </a:r>
          </a:p>
        </p:txBody>
      </p:sp>
      <p:pic>
        <p:nvPicPr>
          <p:cNvPr id="4" name="Grafik 3">
            <a:extLst>
              <a:ext uri="{FF2B5EF4-FFF2-40B4-BE49-F238E27FC236}">
                <a16:creationId xmlns:a16="http://schemas.microsoft.com/office/drawing/2014/main" id="{AB5D4362-B971-3280-84DC-C35A0750DF39}"/>
              </a:ext>
            </a:extLst>
          </p:cNvPr>
          <p:cNvPicPr>
            <a:picLocks noChangeAspect="1"/>
          </p:cNvPicPr>
          <p:nvPr/>
        </p:nvPicPr>
        <p:blipFill>
          <a:blip r:embed="rId2"/>
          <a:stretch>
            <a:fillRect/>
          </a:stretch>
        </p:blipFill>
        <p:spPr>
          <a:xfrm>
            <a:off x="1523603" y="1084386"/>
            <a:ext cx="9144793" cy="5145470"/>
          </a:xfrm>
          <a:prstGeom prst="rect">
            <a:avLst/>
          </a:prstGeom>
        </p:spPr>
      </p:pic>
    </p:spTree>
    <p:extLst>
      <p:ext uri="{BB962C8B-B14F-4D97-AF65-F5344CB8AC3E}">
        <p14:creationId xmlns:p14="http://schemas.microsoft.com/office/powerpoint/2010/main" val="28437207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A0ED9B-55D8-4E43-97B9-22530947FE4F}"/>
              </a:ext>
            </a:extLst>
          </p:cNvPr>
          <p:cNvSpPr>
            <a:spLocks noGrp="1"/>
          </p:cNvSpPr>
          <p:nvPr>
            <p:ph type="title"/>
          </p:nvPr>
        </p:nvSpPr>
        <p:spPr>
          <a:xfrm>
            <a:off x="394854" y="0"/>
            <a:ext cx="10515600" cy="1325563"/>
          </a:xfrm>
        </p:spPr>
        <p:txBody>
          <a:bodyPr>
            <a:normAutofit/>
          </a:bodyPr>
          <a:lstStyle/>
          <a:p>
            <a:pPr>
              <a:lnSpc>
                <a:spcPct val="100000"/>
              </a:lnSpc>
            </a:pPr>
            <a:r>
              <a:rPr lang="de-DE" sz="2400" b="1" u="sng" dirty="0">
                <a:solidFill>
                  <a:srgbClr val="002060"/>
                </a:solidFill>
              </a:rPr>
              <a:t>Mit falschen Botschaften wird Stimmung gemacht</a:t>
            </a:r>
          </a:p>
        </p:txBody>
      </p:sp>
      <p:sp>
        <p:nvSpPr>
          <p:cNvPr id="5" name="Rechteck 4">
            <a:extLst>
              <a:ext uri="{FF2B5EF4-FFF2-40B4-BE49-F238E27FC236}">
                <a16:creationId xmlns:a16="http://schemas.microsoft.com/office/drawing/2014/main" id="{F9EDA608-DD9D-4706-9CDC-3F15455D3679}"/>
              </a:ext>
            </a:extLst>
          </p:cNvPr>
          <p:cNvSpPr/>
          <p:nvPr/>
        </p:nvSpPr>
        <p:spPr>
          <a:xfrm>
            <a:off x="8321964" y="1459345"/>
            <a:ext cx="3749964" cy="1169551"/>
          </a:xfrm>
          <a:prstGeom prst="rect">
            <a:avLst/>
          </a:prstGeom>
        </p:spPr>
        <p:txBody>
          <a:bodyPr wrap="square">
            <a:spAutoFit/>
          </a:bodyPr>
          <a:lstStyle/>
          <a:p>
            <a:r>
              <a:rPr lang="de-DE" sz="1400" i="1" u="sng">
                <a:solidFill>
                  <a:srgbClr val="002060"/>
                </a:solidFill>
                <a:highlight>
                  <a:srgbClr val="FFFF00"/>
                </a:highlight>
              </a:rPr>
              <a:t>Erläuterung:</a:t>
            </a:r>
            <a:r>
              <a:rPr lang="de-DE" sz="1400" i="1">
                <a:solidFill>
                  <a:srgbClr val="002060"/>
                </a:solidFill>
                <a:highlight>
                  <a:srgbClr val="FFFF00"/>
                </a:highlight>
              </a:rPr>
              <a:t> Großteile der Politik unterliegen immer noch dem Irrtum, dass die Krankenhäuser die Hauptverantwortung für den Anstieg der GKV-Ausgaben tragen. Die beigefügte Abbildung zeigt anschaulich, dass dem nicht so ist.</a:t>
            </a:r>
          </a:p>
        </p:txBody>
      </p:sp>
      <p:pic>
        <p:nvPicPr>
          <p:cNvPr id="6" name="Grafik 5">
            <a:extLst>
              <a:ext uri="{FF2B5EF4-FFF2-40B4-BE49-F238E27FC236}">
                <a16:creationId xmlns:a16="http://schemas.microsoft.com/office/drawing/2014/main" id="{50623993-E45F-3DE4-67D1-2AA0440C57B1}"/>
              </a:ext>
            </a:extLst>
          </p:cNvPr>
          <p:cNvPicPr>
            <a:picLocks noChangeAspect="1"/>
          </p:cNvPicPr>
          <p:nvPr/>
        </p:nvPicPr>
        <p:blipFill>
          <a:blip r:embed="rId2"/>
          <a:stretch>
            <a:fillRect/>
          </a:stretch>
        </p:blipFill>
        <p:spPr>
          <a:xfrm>
            <a:off x="551398" y="1252050"/>
            <a:ext cx="7718205" cy="5145470"/>
          </a:xfrm>
          <a:prstGeom prst="rect">
            <a:avLst/>
          </a:prstGeom>
        </p:spPr>
      </p:pic>
    </p:spTree>
    <p:extLst>
      <p:ext uri="{BB962C8B-B14F-4D97-AF65-F5344CB8AC3E}">
        <p14:creationId xmlns:p14="http://schemas.microsoft.com/office/powerpoint/2010/main" val="41270075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6A494-C421-D206-1291-A6D1EA82523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9478D3D-D3BA-D991-A1D5-1FE57B323EED}"/>
              </a:ext>
            </a:extLst>
          </p:cNvPr>
          <p:cNvSpPr>
            <a:spLocks noGrp="1"/>
          </p:cNvSpPr>
          <p:nvPr>
            <p:ph type="title"/>
          </p:nvPr>
        </p:nvSpPr>
        <p:spPr>
          <a:xfrm>
            <a:off x="394854" y="0"/>
            <a:ext cx="10515600" cy="1325563"/>
          </a:xfrm>
        </p:spPr>
        <p:txBody>
          <a:bodyPr>
            <a:normAutofit/>
          </a:bodyPr>
          <a:lstStyle/>
          <a:p>
            <a:pPr>
              <a:lnSpc>
                <a:spcPct val="100000"/>
              </a:lnSpc>
            </a:pPr>
            <a:r>
              <a:rPr lang="de-DE" sz="2400" b="1" u="sng" dirty="0">
                <a:solidFill>
                  <a:srgbClr val="002060"/>
                </a:solidFill>
              </a:rPr>
              <a:t>Die Tatsachen belegen das Gegenteil</a:t>
            </a:r>
          </a:p>
        </p:txBody>
      </p:sp>
      <p:sp>
        <p:nvSpPr>
          <p:cNvPr id="5" name="Rechteck 4">
            <a:extLst>
              <a:ext uri="{FF2B5EF4-FFF2-40B4-BE49-F238E27FC236}">
                <a16:creationId xmlns:a16="http://schemas.microsoft.com/office/drawing/2014/main" id="{04B685E3-100A-BC43-3743-DBB0ECA1A5D3}"/>
              </a:ext>
            </a:extLst>
          </p:cNvPr>
          <p:cNvSpPr/>
          <p:nvPr/>
        </p:nvSpPr>
        <p:spPr>
          <a:xfrm>
            <a:off x="8321964" y="1459345"/>
            <a:ext cx="3749964" cy="1169551"/>
          </a:xfrm>
          <a:prstGeom prst="rect">
            <a:avLst/>
          </a:prstGeom>
        </p:spPr>
        <p:txBody>
          <a:bodyPr wrap="square">
            <a:spAutoFit/>
          </a:bodyPr>
          <a:lstStyle/>
          <a:p>
            <a:r>
              <a:rPr lang="de-DE" sz="1400" i="1" u="sng">
                <a:solidFill>
                  <a:srgbClr val="002060"/>
                </a:solidFill>
                <a:highlight>
                  <a:srgbClr val="FFFF00"/>
                </a:highlight>
              </a:rPr>
              <a:t>Erläuterung:</a:t>
            </a:r>
            <a:r>
              <a:rPr lang="de-DE" sz="1400" i="1">
                <a:solidFill>
                  <a:srgbClr val="002060"/>
                </a:solidFill>
                <a:highlight>
                  <a:srgbClr val="FFFF00"/>
                </a:highlight>
              </a:rPr>
              <a:t> Großteile der Politik unterliegen immer noch dem Irrtum, dass die Krankenhäuser die Hauptverantwortung für den Anstieg der GKV-Ausgaben tragen. Die beigefügte Abbildung zeigt anschaulich, dass dem nicht so ist.</a:t>
            </a:r>
          </a:p>
        </p:txBody>
      </p:sp>
      <p:pic>
        <p:nvPicPr>
          <p:cNvPr id="3" name="Grafik 2">
            <a:extLst>
              <a:ext uri="{FF2B5EF4-FFF2-40B4-BE49-F238E27FC236}">
                <a16:creationId xmlns:a16="http://schemas.microsoft.com/office/drawing/2014/main" id="{B6366AEC-43AF-045A-62B3-74D32E67CCB3}"/>
              </a:ext>
            </a:extLst>
          </p:cNvPr>
          <p:cNvPicPr>
            <a:picLocks noChangeAspect="1"/>
          </p:cNvPicPr>
          <p:nvPr/>
        </p:nvPicPr>
        <p:blipFill>
          <a:blip r:embed="rId2"/>
          <a:stretch>
            <a:fillRect/>
          </a:stretch>
        </p:blipFill>
        <p:spPr>
          <a:xfrm>
            <a:off x="64210" y="2135875"/>
            <a:ext cx="8329459" cy="4687812"/>
          </a:xfrm>
          <a:prstGeom prst="rect">
            <a:avLst/>
          </a:prstGeom>
        </p:spPr>
      </p:pic>
    </p:spTree>
    <p:extLst>
      <p:ext uri="{BB962C8B-B14F-4D97-AF65-F5344CB8AC3E}">
        <p14:creationId xmlns:p14="http://schemas.microsoft.com/office/powerpoint/2010/main" val="28999533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1B067-7207-5297-FE81-D49D090C5BCE}"/>
            </a:ext>
          </a:extLst>
        </p:cNvPr>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72214F9-884D-505D-FAF1-E431AB90753E}"/>
              </a:ext>
            </a:extLst>
          </p:cNvPr>
          <p:cNvSpPr>
            <a:spLocks noGrp="1"/>
          </p:cNvSpPr>
          <p:nvPr>
            <p:ph type="sldNum" sz="quarter" idx="13"/>
          </p:nvPr>
        </p:nvSpPr>
        <p:spPr/>
        <p:txBody>
          <a:bodyPr/>
          <a:lstStyle/>
          <a:p>
            <a:pPr defTabSz="1219170" fontAlgn="base">
              <a:spcBef>
                <a:spcPct val="0"/>
              </a:spcBef>
              <a:spcAft>
                <a:spcPct val="0"/>
              </a:spcAft>
            </a:pPr>
            <a:fld id="{C201EEB8-6482-40CC-A2C8-0955E4E6251A}" type="slidenum">
              <a:rPr lang="de-DE">
                <a:solidFill>
                  <a:srgbClr val="FFFFFF">
                    <a:lumMod val="75000"/>
                  </a:srgbClr>
                </a:solidFill>
              </a:rPr>
              <a:pPr defTabSz="1219170" fontAlgn="base">
                <a:spcBef>
                  <a:spcPct val="0"/>
                </a:spcBef>
                <a:spcAft>
                  <a:spcPct val="0"/>
                </a:spcAft>
              </a:pPr>
              <a:t>15</a:t>
            </a:fld>
            <a:endParaRPr lang="de-DE" dirty="0">
              <a:solidFill>
                <a:srgbClr val="FFFFFF">
                  <a:lumMod val="75000"/>
                </a:srgbClr>
              </a:solidFill>
            </a:endParaRPr>
          </a:p>
        </p:txBody>
      </p:sp>
      <p:pic>
        <p:nvPicPr>
          <p:cNvPr id="4" name="Grafik 3">
            <a:extLst>
              <a:ext uri="{FF2B5EF4-FFF2-40B4-BE49-F238E27FC236}">
                <a16:creationId xmlns:a16="http://schemas.microsoft.com/office/drawing/2014/main" id="{7C4ADA0F-763B-76B4-8806-127A866119C3}"/>
              </a:ext>
            </a:extLst>
          </p:cNvPr>
          <p:cNvPicPr>
            <a:picLocks noChangeAspect="1"/>
          </p:cNvPicPr>
          <p:nvPr/>
        </p:nvPicPr>
        <p:blipFill>
          <a:blip r:embed="rId2"/>
          <a:stretch>
            <a:fillRect/>
          </a:stretch>
        </p:blipFill>
        <p:spPr>
          <a:xfrm>
            <a:off x="1385248" y="1384054"/>
            <a:ext cx="3861225" cy="5473945"/>
          </a:xfrm>
          <a:prstGeom prst="rect">
            <a:avLst/>
          </a:prstGeom>
        </p:spPr>
      </p:pic>
      <p:pic>
        <p:nvPicPr>
          <p:cNvPr id="7" name="Grafik 6">
            <a:extLst>
              <a:ext uri="{FF2B5EF4-FFF2-40B4-BE49-F238E27FC236}">
                <a16:creationId xmlns:a16="http://schemas.microsoft.com/office/drawing/2014/main" id="{1D899582-90AE-7360-2E14-C388C0748713}"/>
              </a:ext>
            </a:extLst>
          </p:cNvPr>
          <p:cNvPicPr>
            <a:picLocks noChangeAspect="1"/>
          </p:cNvPicPr>
          <p:nvPr/>
        </p:nvPicPr>
        <p:blipFill>
          <a:blip r:embed="rId3"/>
          <a:stretch>
            <a:fillRect/>
          </a:stretch>
        </p:blipFill>
        <p:spPr>
          <a:xfrm>
            <a:off x="8123792" y="1375886"/>
            <a:ext cx="3861225" cy="5482114"/>
          </a:xfrm>
          <a:prstGeom prst="rect">
            <a:avLst/>
          </a:prstGeom>
        </p:spPr>
      </p:pic>
      <p:sp>
        <p:nvSpPr>
          <p:cNvPr id="3" name="Titel 1">
            <a:extLst>
              <a:ext uri="{FF2B5EF4-FFF2-40B4-BE49-F238E27FC236}">
                <a16:creationId xmlns:a16="http://schemas.microsoft.com/office/drawing/2014/main" id="{E52B0147-F3BA-A4BF-04F5-62BB263B4E05}"/>
              </a:ext>
            </a:extLst>
          </p:cNvPr>
          <p:cNvSpPr txBox="1">
            <a:spLocks/>
          </p:cNvSpPr>
          <p:nvPr/>
        </p:nvSpPr>
        <p:spPr>
          <a:xfrm>
            <a:off x="394854"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400" b="1" i="0" u="sng" strike="noStrike" kern="1200" cap="none" spc="0" normalizeH="0" baseline="0" noProof="0" dirty="0">
                <a:ln>
                  <a:noFill/>
                </a:ln>
                <a:solidFill>
                  <a:srgbClr val="002060"/>
                </a:solidFill>
                <a:effectLst/>
                <a:uLnTx/>
                <a:uFillTx/>
                <a:latin typeface="Calibri Light" panose="020F0302020204030204"/>
                <a:ea typeface="+mj-ea"/>
                <a:cs typeface="+mj-cs"/>
              </a:rPr>
              <a:t>Wir werden uns gegen diese Politik wehren</a:t>
            </a:r>
          </a:p>
        </p:txBody>
      </p:sp>
    </p:spTree>
    <p:extLst>
      <p:ext uri="{BB962C8B-B14F-4D97-AF65-F5344CB8AC3E}">
        <p14:creationId xmlns:p14="http://schemas.microsoft.com/office/powerpoint/2010/main" val="255858453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2D7C0D-A691-4713-9D26-E3877227B30A}"/>
              </a:ext>
            </a:extLst>
          </p:cNvPr>
          <p:cNvSpPr>
            <a:spLocks noGrp="1"/>
          </p:cNvSpPr>
          <p:nvPr>
            <p:ph type="title"/>
          </p:nvPr>
        </p:nvSpPr>
        <p:spPr>
          <a:xfrm>
            <a:off x="665672" y="0"/>
            <a:ext cx="10515600" cy="1325563"/>
          </a:xfrm>
        </p:spPr>
        <p:txBody>
          <a:bodyPr/>
          <a:lstStyle/>
          <a:p>
            <a:r>
              <a:rPr lang="de-DE" b="1" u="sng">
                <a:solidFill>
                  <a:srgbClr val="002060"/>
                </a:solidFill>
              </a:rPr>
              <a:t>Agenda</a:t>
            </a:r>
          </a:p>
        </p:txBody>
      </p:sp>
      <p:sp>
        <p:nvSpPr>
          <p:cNvPr id="3" name="Inhaltsplatzhalter 2">
            <a:extLst>
              <a:ext uri="{FF2B5EF4-FFF2-40B4-BE49-F238E27FC236}">
                <a16:creationId xmlns:a16="http://schemas.microsoft.com/office/drawing/2014/main" id="{3A477A70-C8A8-498F-A24F-BE09DDDDCF8D}"/>
              </a:ext>
            </a:extLst>
          </p:cNvPr>
          <p:cNvSpPr>
            <a:spLocks noGrp="1"/>
          </p:cNvSpPr>
          <p:nvPr>
            <p:ph idx="1"/>
          </p:nvPr>
        </p:nvSpPr>
        <p:spPr>
          <a:xfrm>
            <a:off x="665672" y="1647172"/>
            <a:ext cx="10515600" cy="3968537"/>
          </a:xfrm>
        </p:spPr>
        <p:txBody>
          <a:bodyPr>
            <a:normAutofit/>
          </a:bodyPr>
          <a:lstStyle/>
          <a:p>
            <a:pPr>
              <a:spcBef>
                <a:spcPts val="0"/>
              </a:spcBef>
              <a:spcAft>
                <a:spcPts val="1200"/>
              </a:spcAft>
            </a:pPr>
            <a:r>
              <a:rPr lang="de-DE" sz="2000" b="1">
                <a:solidFill>
                  <a:srgbClr val="002060"/>
                </a:solidFill>
              </a:rPr>
              <a:t>Wer sind wir? </a:t>
            </a:r>
          </a:p>
          <a:p>
            <a:pPr>
              <a:spcBef>
                <a:spcPts val="0"/>
              </a:spcBef>
              <a:spcAft>
                <a:spcPts val="1200"/>
              </a:spcAft>
            </a:pPr>
            <a:r>
              <a:rPr lang="de-DE" sz="2000" b="1">
                <a:solidFill>
                  <a:srgbClr val="002060"/>
                </a:solidFill>
              </a:rPr>
              <a:t>Umsetzungsstand der Krankenhausreform</a:t>
            </a:r>
          </a:p>
          <a:p>
            <a:pPr>
              <a:spcBef>
                <a:spcPts val="0"/>
              </a:spcBef>
              <a:spcAft>
                <a:spcPts val="1200"/>
              </a:spcAft>
            </a:pPr>
            <a:r>
              <a:rPr lang="de-DE" sz="2000" b="1">
                <a:solidFill>
                  <a:srgbClr val="002060"/>
                </a:solidFill>
              </a:rPr>
              <a:t>Wirtschaftliche Lage der Krankenhäuser</a:t>
            </a:r>
          </a:p>
          <a:p>
            <a:pPr>
              <a:spcBef>
                <a:spcPts val="0"/>
              </a:spcBef>
              <a:spcAft>
                <a:spcPts val="1200"/>
              </a:spcAft>
            </a:pPr>
            <a:r>
              <a:rPr lang="de-DE" sz="2000" b="1">
                <a:solidFill>
                  <a:srgbClr val="002060"/>
                </a:solidFill>
              </a:rPr>
              <a:t>Unsere wirtschaftliche Situation</a:t>
            </a:r>
          </a:p>
          <a:p>
            <a:pPr>
              <a:spcBef>
                <a:spcPts val="0"/>
              </a:spcBef>
              <a:spcAft>
                <a:spcPts val="1200"/>
              </a:spcAft>
            </a:pPr>
            <a:r>
              <a:rPr lang="de-DE" sz="2000" b="1">
                <a:solidFill>
                  <a:srgbClr val="002060"/>
                </a:solidFill>
              </a:rPr>
              <a:t>Zentrale Inhalte des GKV-Beitragssatzstabilisierungsgesetzes (GKV-BStabG)</a:t>
            </a:r>
          </a:p>
          <a:p>
            <a:pPr>
              <a:spcBef>
                <a:spcPts val="0"/>
              </a:spcBef>
              <a:spcAft>
                <a:spcPts val="1200"/>
              </a:spcAft>
            </a:pPr>
            <a:r>
              <a:rPr lang="de-DE" sz="2000" b="1">
                <a:solidFill>
                  <a:srgbClr val="002060"/>
                </a:solidFill>
              </a:rPr>
              <a:t>Effekte der geplanten Kürzungen</a:t>
            </a:r>
          </a:p>
          <a:p>
            <a:pPr>
              <a:spcBef>
                <a:spcPts val="0"/>
              </a:spcBef>
              <a:spcAft>
                <a:spcPts val="1200"/>
              </a:spcAft>
            </a:pPr>
            <a:r>
              <a:rPr lang="de-DE" sz="2000" b="1">
                <a:solidFill>
                  <a:srgbClr val="002060"/>
                </a:solidFill>
              </a:rPr>
              <a:t>Konkrete Auswirkungen auf unser Krankenhaus</a:t>
            </a:r>
          </a:p>
          <a:p>
            <a:pPr>
              <a:spcBef>
                <a:spcPts val="0"/>
              </a:spcBef>
              <a:spcAft>
                <a:spcPts val="1200"/>
              </a:spcAft>
            </a:pPr>
            <a:r>
              <a:rPr lang="de-DE" sz="2000" b="1">
                <a:solidFill>
                  <a:srgbClr val="002060"/>
                </a:solidFill>
              </a:rPr>
              <a:t>Was die Politik stattdessen tun sollte</a:t>
            </a:r>
          </a:p>
          <a:p>
            <a:pPr>
              <a:spcBef>
                <a:spcPts val="0"/>
              </a:spcBef>
              <a:spcAft>
                <a:spcPts val="1200"/>
              </a:spcAft>
            </a:pPr>
            <a:r>
              <a:rPr lang="de-DE" sz="2000" b="1">
                <a:solidFill>
                  <a:srgbClr val="002060"/>
                </a:solidFill>
              </a:rPr>
              <a:t>Zum Mythos „Kostentreiber Krankenhaus“</a:t>
            </a:r>
          </a:p>
        </p:txBody>
      </p:sp>
    </p:spTree>
    <p:extLst>
      <p:ext uri="{BB962C8B-B14F-4D97-AF65-F5344CB8AC3E}">
        <p14:creationId xmlns:p14="http://schemas.microsoft.com/office/powerpoint/2010/main" val="39264066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631D40-2D36-4F1F-B576-F08A35CE396B}"/>
              </a:ext>
            </a:extLst>
          </p:cNvPr>
          <p:cNvSpPr>
            <a:spLocks noGrp="1"/>
          </p:cNvSpPr>
          <p:nvPr>
            <p:ph type="title"/>
          </p:nvPr>
        </p:nvSpPr>
        <p:spPr>
          <a:xfrm>
            <a:off x="561109" y="97270"/>
            <a:ext cx="10515600" cy="1325563"/>
          </a:xfrm>
        </p:spPr>
        <p:txBody>
          <a:bodyPr/>
          <a:lstStyle/>
          <a:p>
            <a:r>
              <a:rPr lang="de-DE" b="1" u="sng">
                <a:solidFill>
                  <a:srgbClr val="002060"/>
                </a:solidFill>
              </a:rPr>
              <a:t>Wer sind wir? </a:t>
            </a:r>
          </a:p>
        </p:txBody>
      </p:sp>
      <p:sp>
        <p:nvSpPr>
          <p:cNvPr id="3" name="Inhaltsplatzhalter 2">
            <a:extLst>
              <a:ext uri="{FF2B5EF4-FFF2-40B4-BE49-F238E27FC236}">
                <a16:creationId xmlns:a16="http://schemas.microsoft.com/office/drawing/2014/main" id="{35703F97-CFA5-4623-9808-90680A6C9486}"/>
              </a:ext>
            </a:extLst>
          </p:cNvPr>
          <p:cNvSpPr>
            <a:spLocks noGrp="1"/>
          </p:cNvSpPr>
          <p:nvPr>
            <p:ph idx="1"/>
          </p:nvPr>
        </p:nvSpPr>
        <p:spPr>
          <a:xfrm>
            <a:off x="561109" y="1354570"/>
            <a:ext cx="10515600" cy="4351338"/>
          </a:xfrm>
        </p:spPr>
        <p:txBody>
          <a:bodyPr/>
          <a:lstStyle/>
          <a:p>
            <a:pPr marL="0" indent="0">
              <a:buNone/>
            </a:pPr>
            <a:r>
              <a:rPr lang="de-DE" b="1" i="1">
                <a:solidFill>
                  <a:srgbClr val="002060"/>
                </a:solidFill>
              </a:rPr>
              <a:t>Kurzvorstellung Ihres Krankenhauses, insbesondere</a:t>
            </a:r>
          </a:p>
          <a:p>
            <a:r>
              <a:rPr lang="de-DE" i="1">
                <a:solidFill>
                  <a:srgbClr val="002060"/>
                </a:solidFill>
              </a:rPr>
              <a:t>Träger, </a:t>
            </a:r>
          </a:p>
          <a:p>
            <a:r>
              <a:rPr lang="de-DE" i="1">
                <a:solidFill>
                  <a:srgbClr val="002060"/>
                </a:solidFill>
              </a:rPr>
              <a:t>Beschäftigte, </a:t>
            </a:r>
          </a:p>
          <a:p>
            <a:r>
              <a:rPr lang="de-DE" i="1">
                <a:solidFill>
                  <a:srgbClr val="002060"/>
                </a:solidFill>
              </a:rPr>
              <a:t>Leistungsspektrum, </a:t>
            </a:r>
          </a:p>
          <a:p>
            <a:r>
              <a:rPr lang="de-DE" i="1">
                <a:solidFill>
                  <a:srgbClr val="002060"/>
                </a:solidFill>
              </a:rPr>
              <a:t>ambulante und stationäre Fallzahlen, </a:t>
            </a:r>
          </a:p>
          <a:p>
            <a:r>
              <a:rPr lang="de-DE" i="1">
                <a:solidFill>
                  <a:srgbClr val="002060"/>
                </a:solidFill>
              </a:rPr>
              <a:t>Teilnahme an der Notfallversorgung etc.</a:t>
            </a:r>
          </a:p>
          <a:p>
            <a:endParaRPr lang="de-DE">
              <a:solidFill>
                <a:srgbClr val="002060"/>
              </a:solidFill>
            </a:endParaRPr>
          </a:p>
        </p:txBody>
      </p:sp>
    </p:spTree>
    <p:extLst>
      <p:ext uri="{BB962C8B-B14F-4D97-AF65-F5344CB8AC3E}">
        <p14:creationId xmlns:p14="http://schemas.microsoft.com/office/powerpoint/2010/main" val="37975215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EBD6AB-8B9E-4120-A9C0-EA53130E59C8}"/>
              </a:ext>
            </a:extLst>
          </p:cNvPr>
          <p:cNvSpPr>
            <a:spLocks noGrp="1"/>
          </p:cNvSpPr>
          <p:nvPr>
            <p:ph type="title"/>
          </p:nvPr>
        </p:nvSpPr>
        <p:spPr>
          <a:xfrm>
            <a:off x="406400" y="161925"/>
            <a:ext cx="10947400" cy="1325563"/>
          </a:xfrm>
        </p:spPr>
        <p:txBody>
          <a:bodyPr>
            <a:normAutofit/>
          </a:bodyPr>
          <a:lstStyle/>
          <a:p>
            <a:r>
              <a:rPr lang="de-DE" sz="2400" b="1" u="sng" dirty="0">
                <a:solidFill>
                  <a:srgbClr val="002060"/>
                </a:solidFill>
              </a:rPr>
              <a:t>Die laufende Krankenhausreform bei uns konkret:</a:t>
            </a:r>
          </a:p>
        </p:txBody>
      </p:sp>
      <p:sp>
        <p:nvSpPr>
          <p:cNvPr id="3" name="Inhaltsplatzhalter 2">
            <a:extLst>
              <a:ext uri="{FF2B5EF4-FFF2-40B4-BE49-F238E27FC236}">
                <a16:creationId xmlns:a16="http://schemas.microsoft.com/office/drawing/2014/main" id="{271642C9-0CFB-4CA6-A1C9-752684EEE0AE}"/>
              </a:ext>
            </a:extLst>
          </p:cNvPr>
          <p:cNvSpPr>
            <a:spLocks noGrp="1"/>
          </p:cNvSpPr>
          <p:nvPr>
            <p:ph idx="1"/>
          </p:nvPr>
        </p:nvSpPr>
        <p:spPr>
          <a:xfrm>
            <a:off x="838200" y="2344737"/>
            <a:ext cx="10515600" cy="4351338"/>
          </a:xfrm>
        </p:spPr>
        <p:txBody>
          <a:bodyPr>
            <a:noAutofit/>
          </a:bodyPr>
          <a:lstStyle/>
          <a:p>
            <a:r>
              <a:rPr lang="de-DE" i="1">
                <a:solidFill>
                  <a:srgbClr val="002060"/>
                </a:solidFill>
              </a:rPr>
              <a:t>Stand der Beantragung von Leistungsgruppen,</a:t>
            </a:r>
          </a:p>
          <a:p>
            <a:r>
              <a:rPr lang="de-DE" i="1">
                <a:solidFill>
                  <a:srgbClr val="002060"/>
                </a:solidFill>
              </a:rPr>
              <a:t>voraussichtliche</a:t>
            </a:r>
            <a:r>
              <a:rPr lang="de-DE" b="1">
                <a:solidFill>
                  <a:srgbClr val="002060"/>
                </a:solidFill>
              </a:rPr>
              <a:t> </a:t>
            </a:r>
            <a:r>
              <a:rPr lang="de-DE" i="1">
                <a:solidFill>
                  <a:srgbClr val="002060"/>
                </a:solidFill>
              </a:rPr>
              <a:t>Auswirkungen auf das Leistungsspektrum, </a:t>
            </a:r>
          </a:p>
          <a:p>
            <a:r>
              <a:rPr lang="de-DE" i="1">
                <a:solidFill>
                  <a:srgbClr val="002060"/>
                </a:solidFill>
              </a:rPr>
              <a:t>investive und personelle Anpassungsbedarfe, </a:t>
            </a:r>
          </a:p>
          <a:p>
            <a:r>
              <a:rPr lang="de-DE" i="1">
                <a:solidFill>
                  <a:srgbClr val="002060"/>
                </a:solidFill>
              </a:rPr>
              <a:t>geplante Anträge Transformationsfonds</a:t>
            </a:r>
          </a:p>
          <a:p>
            <a:r>
              <a:rPr lang="de-DE" i="1">
                <a:solidFill>
                  <a:srgbClr val="002060"/>
                </a:solidFill>
              </a:rPr>
              <a:t>Effekte der Vorhaltefinanzierung</a:t>
            </a:r>
          </a:p>
          <a:p>
            <a:r>
              <a:rPr lang="de-DE" i="1">
                <a:solidFill>
                  <a:srgbClr val="002060"/>
                </a:solidFill>
              </a:rPr>
              <a:t>etc.</a:t>
            </a:r>
          </a:p>
          <a:p>
            <a:pPr marL="0" indent="0">
              <a:buNone/>
            </a:pPr>
            <a:endParaRPr lang="de-DE" i="1">
              <a:solidFill>
                <a:srgbClr val="002060"/>
              </a:solidFill>
            </a:endParaRPr>
          </a:p>
        </p:txBody>
      </p:sp>
      <p:sp>
        <p:nvSpPr>
          <p:cNvPr id="4" name="Rechteck 3">
            <a:extLst>
              <a:ext uri="{FF2B5EF4-FFF2-40B4-BE49-F238E27FC236}">
                <a16:creationId xmlns:a16="http://schemas.microsoft.com/office/drawing/2014/main" id="{C61023AA-D7C6-449C-ACE8-59C8CDC39EDB}"/>
              </a:ext>
            </a:extLst>
          </p:cNvPr>
          <p:cNvSpPr/>
          <p:nvPr/>
        </p:nvSpPr>
        <p:spPr>
          <a:xfrm>
            <a:off x="406400" y="1295829"/>
            <a:ext cx="10636827" cy="954107"/>
          </a:xfrm>
          <a:prstGeom prst="rect">
            <a:avLst/>
          </a:prstGeom>
        </p:spPr>
        <p:txBody>
          <a:bodyPr wrap="square">
            <a:spAutoFit/>
          </a:bodyPr>
          <a:lstStyle/>
          <a:p>
            <a:r>
              <a:rPr lang="de-DE" sz="1400" i="1" u="sng" dirty="0">
                <a:solidFill>
                  <a:srgbClr val="002060"/>
                </a:solidFill>
                <a:highlight>
                  <a:srgbClr val="FFFF00"/>
                </a:highlight>
              </a:rPr>
              <a:t>Erläuterung:</a:t>
            </a:r>
            <a:r>
              <a:rPr lang="de-DE" sz="1400" i="1" dirty="0">
                <a:solidFill>
                  <a:srgbClr val="002060"/>
                </a:solidFill>
                <a:highlight>
                  <a:srgbClr val="FFFF00"/>
                </a:highlight>
              </a:rPr>
              <a:t> An dieser Stelle geht es darum, der Politik zu verdeutlichen, dass sich die Krankenhäuser – anders als die übrigen Versorgungsbereiche – bereits mitten in einem grundlegenden Umstrukturierungsprozess befinden, der sie vor immense Herausforderungen stellt (maximale Planungsunsicherheit, Umstrukturierungskosten etc.). Das Mindeste, was die Krankenhäuser in einer solchen Situation von der Politik erwarten können, sind stabile finanzielle Rahmenbedingungen anstelle der geplanten Kürzungen.</a:t>
            </a:r>
          </a:p>
        </p:txBody>
      </p:sp>
    </p:spTree>
    <p:extLst>
      <p:ext uri="{BB962C8B-B14F-4D97-AF65-F5344CB8AC3E}">
        <p14:creationId xmlns:p14="http://schemas.microsoft.com/office/powerpoint/2010/main" val="2308322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D5770D-FAF8-4F5A-8DAD-2AB82AE67220}"/>
              </a:ext>
            </a:extLst>
          </p:cNvPr>
          <p:cNvSpPr>
            <a:spLocks noGrp="1"/>
          </p:cNvSpPr>
          <p:nvPr>
            <p:ph type="title"/>
          </p:nvPr>
        </p:nvSpPr>
        <p:spPr>
          <a:xfrm>
            <a:off x="446809" y="0"/>
            <a:ext cx="10515600" cy="996287"/>
          </a:xfrm>
        </p:spPr>
        <p:txBody>
          <a:bodyPr>
            <a:normAutofit/>
          </a:bodyPr>
          <a:lstStyle/>
          <a:p>
            <a:r>
              <a:rPr lang="de-DE" sz="3200" b="1" u="sng" dirty="0">
                <a:solidFill>
                  <a:srgbClr val="002060"/>
                </a:solidFill>
              </a:rPr>
              <a:t>Die wirtschaftliche Lage der </a:t>
            </a:r>
            <a:r>
              <a:rPr lang="de-DE" sz="3200" b="1" u="sng">
                <a:solidFill>
                  <a:srgbClr val="002060"/>
                </a:solidFill>
              </a:rPr>
              <a:t>Krankenhäuser allgemein </a:t>
            </a:r>
            <a:endParaRPr lang="de-DE" sz="3200" b="1" u="sng" dirty="0">
              <a:solidFill>
                <a:srgbClr val="002060"/>
              </a:solidFill>
            </a:endParaRPr>
          </a:p>
        </p:txBody>
      </p:sp>
      <p:pic>
        <p:nvPicPr>
          <p:cNvPr id="4" name="Grafik 3">
            <a:extLst>
              <a:ext uri="{FF2B5EF4-FFF2-40B4-BE49-F238E27FC236}">
                <a16:creationId xmlns:a16="http://schemas.microsoft.com/office/drawing/2014/main" id="{BF38C39E-2325-4841-A2C9-97C31C741FF7}"/>
              </a:ext>
            </a:extLst>
          </p:cNvPr>
          <p:cNvPicPr>
            <a:picLocks noChangeAspect="1"/>
          </p:cNvPicPr>
          <p:nvPr/>
        </p:nvPicPr>
        <p:blipFill rotWithShape="1">
          <a:blip r:embed="rId2"/>
          <a:srcRect t="17622"/>
          <a:stretch/>
        </p:blipFill>
        <p:spPr>
          <a:xfrm>
            <a:off x="698500" y="1708951"/>
            <a:ext cx="10263909" cy="4645444"/>
          </a:xfrm>
          <a:prstGeom prst="rect">
            <a:avLst/>
          </a:prstGeom>
        </p:spPr>
      </p:pic>
      <p:sp>
        <p:nvSpPr>
          <p:cNvPr id="5" name="Rechteck 4">
            <a:extLst>
              <a:ext uri="{FF2B5EF4-FFF2-40B4-BE49-F238E27FC236}">
                <a16:creationId xmlns:a16="http://schemas.microsoft.com/office/drawing/2014/main" id="{45DE77BA-39BF-4E61-8A0D-669D02BC1BFB}"/>
              </a:ext>
            </a:extLst>
          </p:cNvPr>
          <p:cNvSpPr/>
          <p:nvPr/>
        </p:nvSpPr>
        <p:spPr>
          <a:xfrm>
            <a:off x="372340" y="1185731"/>
            <a:ext cx="10916228" cy="523220"/>
          </a:xfrm>
          <a:prstGeom prst="rect">
            <a:avLst/>
          </a:prstGeom>
        </p:spPr>
        <p:txBody>
          <a:bodyPr wrap="square">
            <a:spAutoFit/>
          </a:bodyPr>
          <a:lstStyle/>
          <a:p>
            <a:r>
              <a:rPr lang="de-DE" sz="1400" i="1" u="sng">
                <a:solidFill>
                  <a:srgbClr val="002060"/>
                </a:solidFill>
                <a:highlight>
                  <a:srgbClr val="FFFF00"/>
                </a:highlight>
              </a:rPr>
              <a:t>Erläuterung:</a:t>
            </a:r>
            <a:r>
              <a:rPr lang="de-DE" sz="1400" i="1">
                <a:solidFill>
                  <a:srgbClr val="002060"/>
                </a:solidFill>
                <a:highlight>
                  <a:srgbClr val="FFFF00"/>
                </a:highlight>
              </a:rPr>
              <a:t> An dieser Stelle geht es nochmals darum, der Politik die aktuelle Ausgangslage der Krankenhäuser insgesamt und Ihres Krankenhauses im Speziellen zu verdeutlichen. Zentrale Botschaft: Übergewinne, die abgeschöpft werden könnten, gibt es in den Krankenhäusern nicht.</a:t>
            </a:r>
          </a:p>
        </p:txBody>
      </p:sp>
    </p:spTree>
    <p:extLst>
      <p:ext uri="{BB962C8B-B14F-4D97-AF65-F5344CB8AC3E}">
        <p14:creationId xmlns:p14="http://schemas.microsoft.com/office/powerpoint/2010/main" val="3505600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EAEF55-E59D-44A8-8CD6-2B2985CECFEC}"/>
              </a:ext>
            </a:extLst>
          </p:cNvPr>
          <p:cNvSpPr>
            <a:spLocks noGrp="1"/>
          </p:cNvSpPr>
          <p:nvPr>
            <p:ph type="title"/>
          </p:nvPr>
        </p:nvSpPr>
        <p:spPr>
          <a:xfrm>
            <a:off x="561109" y="18255"/>
            <a:ext cx="10515600" cy="1325563"/>
          </a:xfrm>
        </p:spPr>
        <p:txBody>
          <a:bodyPr>
            <a:normAutofit/>
          </a:bodyPr>
          <a:lstStyle/>
          <a:p>
            <a:r>
              <a:rPr lang="de-DE" sz="3200" b="1" u="sng" dirty="0">
                <a:solidFill>
                  <a:srgbClr val="002060"/>
                </a:solidFill>
              </a:rPr>
              <a:t>Die wirtschaftliche Situation </a:t>
            </a:r>
            <a:r>
              <a:rPr lang="de-DE" sz="3200" b="1" u="sng">
                <a:solidFill>
                  <a:srgbClr val="002060"/>
                </a:solidFill>
              </a:rPr>
              <a:t>der Kliniken – </a:t>
            </a:r>
            <a:br>
              <a:rPr lang="de-DE" sz="3200" b="1" u="sng">
                <a:solidFill>
                  <a:srgbClr val="002060"/>
                </a:solidFill>
              </a:rPr>
            </a:br>
            <a:r>
              <a:rPr lang="de-DE" sz="3200" b="1" u="sng">
                <a:solidFill>
                  <a:srgbClr val="002060"/>
                </a:solidFill>
              </a:rPr>
              <a:t>Kosten </a:t>
            </a:r>
            <a:r>
              <a:rPr lang="de-DE" sz="3200" b="1" u="sng" dirty="0">
                <a:solidFill>
                  <a:srgbClr val="002060"/>
                </a:solidFill>
              </a:rPr>
              <a:t>versus Erlösanstieg in den letzten Jahren</a:t>
            </a:r>
          </a:p>
        </p:txBody>
      </p:sp>
      <p:pic>
        <p:nvPicPr>
          <p:cNvPr id="8" name="Grafik 7">
            <a:extLst>
              <a:ext uri="{FF2B5EF4-FFF2-40B4-BE49-F238E27FC236}">
                <a16:creationId xmlns:a16="http://schemas.microsoft.com/office/drawing/2014/main" id="{1AD10726-84BE-4B9C-258F-77C8D2284D4D}"/>
              </a:ext>
            </a:extLst>
          </p:cNvPr>
          <p:cNvPicPr>
            <a:picLocks noChangeAspect="1"/>
          </p:cNvPicPr>
          <p:nvPr/>
        </p:nvPicPr>
        <p:blipFill>
          <a:blip r:embed="rId2"/>
          <a:stretch>
            <a:fillRect/>
          </a:stretch>
        </p:blipFill>
        <p:spPr>
          <a:xfrm>
            <a:off x="2033044" y="1124504"/>
            <a:ext cx="8489379" cy="5663273"/>
          </a:xfrm>
          <a:prstGeom prst="rect">
            <a:avLst/>
          </a:prstGeom>
        </p:spPr>
      </p:pic>
    </p:spTree>
    <p:extLst>
      <p:ext uri="{BB962C8B-B14F-4D97-AF65-F5344CB8AC3E}">
        <p14:creationId xmlns:p14="http://schemas.microsoft.com/office/powerpoint/2010/main" val="3665427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A28C9F-8052-5B4B-CD7A-6E4FE1F58FB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5E77BC6-E2C0-E244-F637-E55D9A02AF4A}"/>
              </a:ext>
            </a:extLst>
          </p:cNvPr>
          <p:cNvSpPr>
            <a:spLocks noGrp="1"/>
          </p:cNvSpPr>
          <p:nvPr>
            <p:ph type="title"/>
          </p:nvPr>
        </p:nvSpPr>
        <p:spPr>
          <a:xfrm>
            <a:off x="561109" y="18255"/>
            <a:ext cx="10515600" cy="1325563"/>
          </a:xfrm>
        </p:spPr>
        <p:txBody>
          <a:bodyPr>
            <a:normAutofit/>
          </a:bodyPr>
          <a:lstStyle/>
          <a:p>
            <a:r>
              <a:rPr lang="de-DE" b="1" u="sng" dirty="0">
                <a:solidFill>
                  <a:srgbClr val="002060"/>
                </a:solidFill>
              </a:rPr>
              <a:t>Unsere wirtschaftliche Situation aktuell</a:t>
            </a:r>
          </a:p>
        </p:txBody>
      </p:sp>
      <p:sp>
        <p:nvSpPr>
          <p:cNvPr id="3" name="Inhaltsplatzhalter 2">
            <a:extLst>
              <a:ext uri="{FF2B5EF4-FFF2-40B4-BE49-F238E27FC236}">
                <a16:creationId xmlns:a16="http://schemas.microsoft.com/office/drawing/2014/main" id="{15A33BB2-CECB-9AF7-DB6D-53601F7240A1}"/>
              </a:ext>
            </a:extLst>
          </p:cNvPr>
          <p:cNvSpPr>
            <a:spLocks noGrp="1"/>
          </p:cNvSpPr>
          <p:nvPr>
            <p:ph idx="1"/>
          </p:nvPr>
        </p:nvSpPr>
        <p:spPr>
          <a:xfrm>
            <a:off x="561109" y="1438491"/>
            <a:ext cx="10123055" cy="1990509"/>
          </a:xfrm>
        </p:spPr>
        <p:txBody>
          <a:bodyPr>
            <a:normAutofit/>
          </a:bodyPr>
          <a:lstStyle/>
          <a:p>
            <a:r>
              <a:rPr lang="de-DE" i="1" dirty="0">
                <a:solidFill>
                  <a:srgbClr val="002060"/>
                </a:solidFill>
              </a:rPr>
              <a:t>Darstellung der Jahresergebnisse der letzten Jahre und der Prognose für das laufende Jahr</a:t>
            </a:r>
          </a:p>
          <a:p>
            <a:r>
              <a:rPr lang="de-DE" i="1" dirty="0">
                <a:solidFill>
                  <a:srgbClr val="002060"/>
                </a:solidFill>
              </a:rPr>
              <a:t>Darstellung </a:t>
            </a:r>
            <a:r>
              <a:rPr lang="de-DE" i="1">
                <a:solidFill>
                  <a:srgbClr val="002060"/>
                </a:solidFill>
              </a:rPr>
              <a:t>der Liquiditätssituation</a:t>
            </a:r>
            <a:endParaRPr lang="de-DE" i="1" dirty="0">
              <a:solidFill>
                <a:srgbClr val="002060"/>
              </a:solidFill>
            </a:endParaRPr>
          </a:p>
        </p:txBody>
      </p:sp>
    </p:spTree>
    <p:extLst>
      <p:ext uri="{BB962C8B-B14F-4D97-AF65-F5344CB8AC3E}">
        <p14:creationId xmlns:p14="http://schemas.microsoft.com/office/powerpoint/2010/main" val="29373477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F96C92-1B35-47E4-BD89-5BAEED55A3E1}"/>
              </a:ext>
            </a:extLst>
          </p:cNvPr>
          <p:cNvSpPr>
            <a:spLocks noGrp="1"/>
          </p:cNvSpPr>
          <p:nvPr>
            <p:ph type="title"/>
          </p:nvPr>
        </p:nvSpPr>
        <p:spPr>
          <a:xfrm>
            <a:off x="507316" y="0"/>
            <a:ext cx="11177367" cy="962167"/>
          </a:xfrm>
        </p:spPr>
        <p:txBody>
          <a:bodyPr>
            <a:normAutofit/>
          </a:bodyPr>
          <a:lstStyle/>
          <a:p>
            <a:r>
              <a:rPr lang="de-DE" sz="2400" b="1" u="sng" dirty="0">
                <a:solidFill>
                  <a:srgbClr val="002060"/>
                </a:solidFill>
              </a:rPr>
              <a:t>Zentrale Inhalte des Kürzungsgesetzes (GKV-Beitragsstabilisierungsgesetz)</a:t>
            </a:r>
          </a:p>
        </p:txBody>
      </p:sp>
      <p:pic>
        <p:nvPicPr>
          <p:cNvPr id="5" name="Grafik 4">
            <a:extLst>
              <a:ext uri="{FF2B5EF4-FFF2-40B4-BE49-F238E27FC236}">
                <a16:creationId xmlns:a16="http://schemas.microsoft.com/office/drawing/2014/main" id="{652E32CE-275B-6E82-A54F-0F965E9C7B70}"/>
              </a:ext>
            </a:extLst>
          </p:cNvPr>
          <p:cNvPicPr>
            <a:picLocks noChangeAspect="1"/>
          </p:cNvPicPr>
          <p:nvPr/>
        </p:nvPicPr>
        <p:blipFill>
          <a:blip r:embed="rId2"/>
          <a:stretch>
            <a:fillRect/>
          </a:stretch>
        </p:blipFill>
        <p:spPr>
          <a:xfrm>
            <a:off x="573207" y="796370"/>
            <a:ext cx="11252578" cy="5889346"/>
          </a:xfrm>
          <a:prstGeom prst="rect">
            <a:avLst/>
          </a:prstGeom>
        </p:spPr>
      </p:pic>
    </p:spTree>
    <p:extLst>
      <p:ext uri="{BB962C8B-B14F-4D97-AF65-F5344CB8AC3E}">
        <p14:creationId xmlns:p14="http://schemas.microsoft.com/office/powerpoint/2010/main" val="4583270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49C6A6-B08C-486E-A329-62E73687716A}"/>
              </a:ext>
            </a:extLst>
          </p:cNvPr>
          <p:cNvSpPr>
            <a:spLocks noGrp="1"/>
          </p:cNvSpPr>
          <p:nvPr>
            <p:ph type="title"/>
          </p:nvPr>
        </p:nvSpPr>
        <p:spPr>
          <a:xfrm>
            <a:off x="607291" y="97271"/>
            <a:ext cx="11113654" cy="1094220"/>
          </a:xfrm>
        </p:spPr>
        <p:txBody>
          <a:bodyPr>
            <a:noAutofit/>
          </a:bodyPr>
          <a:lstStyle/>
          <a:p>
            <a:r>
              <a:rPr lang="de-DE" b="1" u="sng" dirty="0">
                <a:solidFill>
                  <a:srgbClr val="002060"/>
                </a:solidFill>
              </a:rPr>
              <a:t>Effekte der geplanten Kürzungen auf alle Kliniken</a:t>
            </a:r>
          </a:p>
        </p:txBody>
      </p:sp>
      <p:pic>
        <p:nvPicPr>
          <p:cNvPr id="5" name="Grafik 4">
            <a:extLst>
              <a:ext uri="{FF2B5EF4-FFF2-40B4-BE49-F238E27FC236}">
                <a16:creationId xmlns:a16="http://schemas.microsoft.com/office/drawing/2014/main" id="{8659A4FC-B558-85D3-65FA-5E3639D687C1}"/>
              </a:ext>
            </a:extLst>
          </p:cNvPr>
          <p:cNvPicPr>
            <a:picLocks noChangeAspect="1"/>
          </p:cNvPicPr>
          <p:nvPr/>
        </p:nvPicPr>
        <p:blipFill>
          <a:blip r:embed="rId2"/>
          <a:stretch>
            <a:fillRect/>
          </a:stretch>
        </p:blipFill>
        <p:spPr>
          <a:xfrm>
            <a:off x="607291" y="914761"/>
            <a:ext cx="10288178" cy="5522226"/>
          </a:xfrm>
          <a:prstGeom prst="rect">
            <a:avLst/>
          </a:prstGeom>
        </p:spPr>
      </p:pic>
    </p:spTree>
    <p:extLst>
      <p:ext uri="{BB962C8B-B14F-4D97-AF65-F5344CB8AC3E}">
        <p14:creationId xmlns:p14="http://schemas.microsoft.com/office/powerpoint/2010/main" val="288777944"/>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Publicis Groupe">
  <a:themeElements>
    <a:clrScheme name="007858 007858">
      <a:dk1>
        <a:srgbClr val="000000"/>
      </a:dk1>
      <a:lt1>
        <a:srgbClr val="FFFFFF"/>
      </a:lt1>
      <a:dk2>
        <a:srgbClr val="007858"/>
      </a:dk2>
      <a:lt2>
        <a:srgbClr val="F1F1F1"/>
      </a:lt2>
      <a:accent1>
        <a:srgbClr val="20332C"/>
      </a:accent1>
      <a:accent2>
        <a:srgbClr val="007858"/>
      </a:accent2>
      <a:accent3>
        <a:srgbClr val="51806E"/>
      </a:accent3>
      <a:accent4>
        <a:srgbClr val="79BFA5"/>
      </a:accent4>
      <a:accent5>
        <a:srgbClr val="FE4A00"/>
      </a:accent5>
      <a:accent6>
        <a:srgbClr val="E20917"/>
      </a:accent6>
      <a:hlink>
        <a:srgbClr val="747474"/>
      </a:hlink>
      <a:folHlink>
        <a:srgbClr val="40BE8E"/>
      </a:folHlink>
    </a:clrScheme>
    <a:fontScheme name="PG">
      <a:majorFont>
        <a:latin typeface="Gotham-Bold"/>
        <a:ea typeface=""/>
        <a:cs typeface=""/>
      </a:majorFont>
      <a:minorFont>
        <a:latin typeface="Gotham-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square" lIns="0">
        <a:spAutoFit/>
      </a:bodyPr>
      <a:lstStyle>
        <a:defPPr algn="l">
          <a:lnSpc>
            <a:spcPct val="90000"/>
          </a:lnSpc>
          <a:defRPr sz="2800" b="1" dirty="0">
            <a:solidFill>
              <a:schemeClr val="bg1"/>
            </a:solidFill>
            <a:latin typeface="Calibri" panose="020F0502020204030204" pitchFamily="34" charset="0"/>
            <a:cs typeface="Calibri" panose="020F0502020204030204" pitchFamily="34" charset="0"/>
          </a:defRPr>
        </a:defPPr>
      </a:lstStyle>
    </a:spDef>
    <a:lnDef>
      <a:spPr>
        <a:ln w="15875" cap="rnd">
          <a:solidFill>
            <a:schemeClr val="tx1"/>
          </a:solidFill>
          <a:round/>
          <a:headEnd w="med" len="sm"/>
          <a:tailEnd w="med" len="sm"/>
        </a:ln>
      </a:spPr>
      <a:bodyPr/>
      <a:lstStyle/>
      <a:style>
        <a:lnRef idx="1">
          <a:schemeClr val="accent1"/>
        </a:lnRef>
        <a:fillRef idx="0">
          <a:schemeClr val="accent1"/>
        </a:fillRef>
        <a:effectRef idx="0">
          <a:schemeClr val="accent1"/>
        </a:effectRef>
        <a:fontRef idx="minor">
          <a:schemeClr val="tx1"/>
        </a:fontRef>
      </a:style>
    </a:lnDef>
    <a:txDef>
      <a:spPr>
        <a:ln w="12700">
          <a:miter lim="400000"/>
        </a:ln>
        <a:extLst>
          <a:ext uri="{C572A759-6A51-4108-AA02-DFA0A04FC94B}">
            <ma14:wrappingTextBoxFlag xmlns:r="http://schemas.openxmlformats.org/officeDocument/2006/relationships" xmlns:p="http://schemas.openxmlformats.org/presentationml/2006/main" xmlns="" xmlns:m="http://schemas.openxmlformats.org/officeDocument/2006/math" xmlns:a14="http://schemas.microsoft.com/office/drawing/2010/main" xmlns:ma14="http://schemas.microsoft.com/office/mac/drawingml/2011/main" val="1"/>
          </a:ext>
        </a:extLst>
      </a:spPr>
      <a:bodyPr wrap="none" lIns="0" tIns="0" rIns="0" bIns="0" rtlCol="0" anchor="ctr">
        <a:spAutoFit/>
      </a:bodyPr>
      <a:lstStyle>
        <a:defPPr algn="l">
          <a:defRPr sz="1200" noProof="1" smtClean="0">
            <a:solidFill>
              <a:schemeClr val="tx1"/>
            </a:solidFill>
          </a:defRPr>
        </a:defPPr>
      </a:lstStyle>
    </a:txDef>
  </a:objectDefaults>
  <a:extraClrSchemeLst/>
  <a:extLst>
    <a:ext uri="{05A4C25C-085E-4340-85A3-A5531E510DB2}">
      <thm15:themeFamily xmlns:thm15="http://schemas.microsoft.com/office/thememl/2012/main" name="DKGev" id="{41D26E3C-379F-1E40-9939-0AC0895FB545}" vid="{564A368D-FEE3-5742-AD67-70855C0A91BB}"/>
    </a:ext>
  </a:extLst>
</a:theme>
</file>

<file path=docProps/app.xml><?xml version="1.0" encoding="utf-8"?>
<Properties xmlns="http://schemas.openxmlformats.org/officeDocument/2006/extended-properties" xmlns:vt="http://schemas.openxmlformats.org/officeDocument/2006/docPropsVTypes">
  <TotalTime>0</TotalTime>
  <Words>475</Words>
  <Application>Microsoft Office PowerPoint</Application>
  <PresentationFormat>Breitbild</PresentationFormat>
  <Paragraphs>45</Paragraphs>
  <Slides>15</Slides>
  <Notes>0</Notes>
  <HiddenSlides>0</HiddenSlides>
  <MMClips>0</MMClips>
  <ScaleCrop>false</ScaleCrop>
  <HeadingPairs>
    <vt:vector size="6" baseType="variant">
      <vt:variant>
        <vt:lpstr>Verwendete Schriftarten</vt:lpstr>
      </vt:variant>
      <vt:variant>
        <vt:i4>6</vt:i4>
      </vt:variant>
      <vt:variant>
        <vt:lpstr>Design</vt:lpstr>
      </vt:variant>
      <vt:variant>
        <vt:i4>2</vt:i4>
      </vt:variant>
      <vt:variant>
        <vt:lpstr>Folientitel</vt:lpstr>
      </vt:variant>
      <vt:variant>
        <vt:i4>15</vt:i4>
      </vt:variant>
    </vt:vector>
  </HeadingPairs>
  <TitlesOfParts>
    <vt:vector size="23" baseType="lpstr">
      <vt:lpstr>Arial</vt:lpstr>
      <vt:lpstr>Calibri</vt:lpstr>
      <vt:lpstr>Calibri Light</vt:lpstr>
      <vt:lpstr>Gotham-Bold</vt:lpstr>
      <vt:lpstr>Gotham-Book</vt:lpstr>
      <vt:lpstr>Symbol</vt:lpstr>
      <vt:lpstr>Office</vt:lpstr>
      <vt:lpstr>1_Publicis Groupe</vt:lpstr>
      <vt:lpstr> GKV-Beitragssatzstabilisierungsgesetz – Auswirkungen auf unser Krankenhaus (Arbeitstitel)</vt:lpstr>
      <vt:lpstr>Agenda</vt:lpstr>
      <vt:lpstr>Wer sind wir? </vt:lpstr>
      <vt:lpstr>Die laufende Krankenhausreform bei uns konkret:</vt:lpstr>
      <vt:lpstr>Die wirtschaftliche Lage der Krankenhäuser allgemein </vt:lpstr>
      <vt:lpstr>Die wirtschaftliche Situation der Kliniken –  Kosten versus Erlösanstieg in den letzten Jahren</vt:lpstr>
      <vt:lpstr>Unsere wirtschaftliche Situation aktuell</vt:lpstr>
      <vt:lpstr>Zentrale Inhalte des Kürzungsgesetzes (GKV-Beitragsstabilisierungsgesetz)</vt:lpstr>
      <vt:lpstr>Effekte der geplanten Kürzungen auf alle Kliniken</vt:lpstr>
      <vt:lpstr>Konkrete Auswirkungen auf unser Krankenhaus</vt:lpstr>
      <vt:lpstr>Was die Politik stattdessen tun sollte</vt:lpstr>
      <vt:lpstr>Was die Politik stattdessen tun sollte</vt:lpstr>
      <vt:lpstr>Mit falschen Botschaften wird Stimmung gemacht</vt:lpstr>
      <vt:lpstr>Die Tatsachen belegen das Gegenteil</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Was bedeutet das GKV-Beitragssatz-stabilisierungsgesetzes  für unser Krankenhaus?</dc:title>
  <dc:creator>Mörsch, Michael</dc:creator>
  <cp:lastModifiedBy>Mörsch, Michael</cp:lastModifiedBy>
  <cp:revision>25</cp:revision>
  <dcterms:created xsi:type="dcterms:W3CDTF">2026-05-04T11:06:35Z</dcterms:created>
  <dcterms:modified xsi:type="dcterms:W3CDTF">2026-05-06T09:30:38Z</dcterms:modified>
</cp:coreProperties>
</file>