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4.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notesSlides/notesSlide10.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5.xml" ContentType="application/vnd.openxmlformats-officedocument.drawingml.chartshapes+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6.xml" ContentType="application/vnd.openxmlformats-officedocument.drawingml.chartshapes+xml"/>
  <Override PartName="/ppt/notesSlides/notesSlide11.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7.xml" ContentType="application/vnd.openxmlformats-officedocument.drawingml.chartshapes+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88" r:id="rId1"/>
    <p:sldMasterId id="2147483804" r:id="rId2"/>
    <p:sldMasterId id="2147483854" r:id="rId3"/>
    <p:sldMasterId id="2147483954" r:id="rId4"/>
    <p:sldMasterId id="2147484004" r:id="rId5"/>
  </p:sldMasterIdLst>
  <p:notesMasterIdLst>
    <p:notesMasterId r:id="rId18"/>
  </p:notesMasterIdLst>
  <p:sldIdLst>
    <p:sldId id="3418" r:id="rId6"/>
    <p:sldId id="3423" r:id="rId7"/>
    <p:sldId id="3425" r:id="rId8"/>
    <p:sldId id="3426" r:id="rId9"/>
    <p:sldId id="3428" r:id="rId10"/>
    <p:sldId id="3429" r:id="rId11"/>
    <p:sldId id="3430" r:id="rId12"/>
    <p:sldId id="3431" r:id="rId13"/>
    <p:sldId id="3436" r:id="rId14"/>
    <p:sldId id="3433" r:id="rId15"/>
    <p:sldId id="3435" r:id="rId16"/>
    <p:sldId id="3434" r:id="rId17"/>
  </p:sldIdLst>
  <p:sldSz cx="9144000" cy="5143500" type="screen16x9"/>
  <p:notesSz cx="7104063" cy="10234613"/>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305" userDrawn="1">
          <p15:clr>
            <a:srgbClr val="A4A3A4"/>
          </p15:clr>
        </p15:guide>
        <p15:guide id="4" orient="horz" pos="2935" userDrawn="1">
          <p15:clr>
            <a:srgbClr val="A4A3A4"/>
          </p15:clr>
        </p15:guide>
        <p15:guide id="5" pos="295" userDrawn="1">
          <p15:clr>
            <a:srgbClr val="A4A3A4"/>
          </p15:clr>
        </p15:guide>
        <p15:guide id="6" pos="5465" userDrawn="1">
          <p15:clr>
            <a:srgbClr val="A4A3A4"/>
          </p15:clr>
        </p15:guide>
        <p15:guide id="7" pos="476" userDrawn="1">
          <p15:clr>
            <a:srgbClr val="A4A3A4"/>
          </p15:clr>
        </p15:guide>
        <p15:guide id="8" orient="horz" pos="78" userDrawn="1">
          <p15:clr>
            <a:srgbClr val="A4A3A4"/>
          </p15:clr>
        </p15:guide>
        <p15:guide id="9" orient="horz" pos="3162" userDrawn="1">
          <p15:clr>
            <a:srgbClr val="A4A3A4"/>
          </p15:clr>
        </p15:guide>
        <p15:guide id="10" pos="68" userDrawn="1">
          <p15:clr>
            <a:srgbClr val="A4A3A4"/>
          </p15:clr>
        </p15:guide>
      </p15:sldGuideLst>
    </p:ext>
    <p:ext uri="{2D200454-40CA-4A62-9FC3-DE9A4176ACB9}">
      <p15:notesGuideLst xmlns:p15="http://schemas.microsoft.com/office/powerpoint/2012/main">
        <p15:guide id="1" orient="horz" pos="3216" userDrawn="1">
          <p15:clr>
            <a:srgbClr val="A4A3A4"/>
          </p15:clr>
        </p15:guide>
        <p15:guide id="2" pos="2261" userDrawn="1">
          <p15:clr>
            <a:srgbClr val="A4A3A4"/>
          </p15:clr>
        </p15:guide>
        <p15:guide id="3" orient="horz" pos="3224" userDrawn="1">
          <p15:clr>
            <a:srgbClr val="A4A3A4"/>
          </p15:clr>
        </p15:guide>
        <p15:guide id="4"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raheim, Michael" initials="DM" lastIdx="1" clrIdx="0"/>
  <p:cmAuthor id="1" name="Visarius, Maike" initials="VM" lastIdx="1" clrIdx="1">
    <p:extLst>
      <p:ext uri="{19B8F6BF-5375-455C-9EA6-DF929625EA0E}">
        <p15:presenceInfo xmlns:p15="http://schemas.microsoft.com/office/powerpoint/2012/main" userId="S-1-5-21-1004336348-1659004503-725345543-42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4A00"/>
    <a:srgbClr val="51806E"/>
    <a:srgbClr val="3E6456"/>
    <a:srgbClr val="75A794"/>
    <a:srgbClr val="007858"/>
    <a:srgbClr val="41695A"/>
    <a:srgbClr val="FFFFFF"/>
    <a:srgbClr val="2979B9"/>
    <a:srgbClr val="B97F67"/>
    <a:srgbClr val="FF00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6316" autoAdjust="0"/>
  </p:normalViewPr>
  <p:slideViewPr>
    <p:cSldViewPr showGuides="1">
      <p:cViewPr varScale="1">
        <p:scale>
          <a:sx n="129" d="100"/>
          <a:sy n="129" d="100"/>
        </p:scale>
        <p:origin x="1062" y="120"/>
      </p:cViewPr>
      <p:guideLst>
        <p:guide orient="horz" pos="1620"/>
        <p:guide pos="2880"/>
        <p:guide orient="horz" pos="305"/>
        <p:guide orient="horz" pos="2935"/>
        <p:guide pos="295"/>
        <p:guide pos="5465"/>
        <p:guide pos="476"/>
        <p:guide orient="horz" pos="78"/>
        <p:guide orient="horz" pos="3162"/>
        <p:guide pos="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45" d="100"/>
          <a:sy n="45" d="100"/>
        </p:scale>
        <p:origin x="2764" y="56"/>
      </p:cViewPr>
      <p:guideLst>
        <p:guide orient="horz" pos="3216"/>
        <p:guide pos="2261"/>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_rels/chart11.xml.rels><?xml version="1.0" encoding="UTF-8" standalone="yes"?>
<Relationships xmlns="http://schemas.openxmlformats.org/package/2006/relationships"><Relationship Id="rId3" Type="http://schemas.openxmlformats.org/officeDocument/2006/relationships/oleObject" Target="file:///\\rs03v.dkgev.dkgev.de\Abteilungsdateien\GB-I_Politik\Statistik\Auswertungen\Pr&#228;sentationen\Krankenhausstatistik\GKV-Leistungsausgaben_20230531.xls"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5.xml"/></Relationships>
</file>

<file path=ppt/charts/_rels/chart12.xml.rels><?xml version="1.0" encoding="UTF-8" standalone="yes"?>
<Relationships xmlns="http://schemas.openxmlformats.org/package/2006/relationships"><Relationship Id="rId3" Type="http://schemas.openxmlformats.org/officeDocument/2006/relationships/oleObject" Target="file:///\\rs03v.dkgev.dkgev.de\Abteilungsdateien\GB-I_Politik\Statistik\Auswertungen\Pr&#228;sentationen\Krankenhausstatistik\GKV-Leistungsausgaben_20230531.xls"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6.xml"/></Relationships>
</file>

<file path=ppt/charts/_rels/chart13.xml.rels><?xml version="1.0" encoding="UTF-8" standalone="yes"?>
<Relationships xmlns="http://schemas.openxmlformats.org/package/2006/relationships"><Relationship Id="rId3" Type="http://schemas.openxmlformats.org/officeDocument/2006/relationships/oleObject" Target="file:///\\rs03v.dkgev.dkgev.de\Abteilungsdateien\GB-I_Politik\Statistik\Auswertungen\Pr&#228;sentationen\Krankenhausstatistik\GKV-Leistungsausgaben_20250813.xls"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7.xml"/></Relationships>
</file>

<file path=ppt/charts/_rels/chart14.xml.rels><?xml version="1.0" encoding="UTF-8" standalone="yes"?>
<Relationships xmlns="http://schemas.openxmlformats.org/package/2006/relationships"><Relationship Id="rId3" Type="http://schemas.openxmlformats.org/officeDocument/2006/relationships/oleObject" Target="file:///\\rs03v.dkgev.dkgev.de\Abteilungsdateien\GB-I_Politik\Statistik\Auswertungen\Pr&#228;sentationen\Krankenhausstatistik\GKV-Leistungsausgaben_20250813.xls"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2387147146187852E-2"/>
          <c:y val="0.19614481810316162"/>
          <c:w val="0.86282289307429871"/>
          <c:h val="0.74369727643303063"/>
        </c:manualLayout>
      </c:layout>
      <c:barChart>
        <c:barDir val="col"/>
        <c:grouping val="clustered"/>
        <c:varyColors val="0"/>
        <c:ser>
          <c:idx val="0"/>
          <c:order val="0"/>
          <c:tx>
            <c:strRef>
              <c:f>Tabelle2!$A$1</c:f>
              <c:strCache>
                <c:ptCount val="1"/>
                <c:pt idx="0">
                  <c:v>Entwicklung der Krankenhausanzahl</c:v>
                </c:pt>
              </c:strCache>
            </c:strRef>
          </c:tx>
          <c:spPr>
            <a:solidFill>
              <a:schemeClr val="accent2"/>
            </a:solidFill>
          </c:spPr>
          <c:invertIfNegative val="0"/>
          <c:dLbls>
            <c:spPr>
              <a:solidFill>
                <a:schemeClr val="accent2"/>
              </a:solidFill>
              <a:ln>
                <a:solidFill>
                  <a:schemeClr val="accent1"/>
                </a:solidFill>
              </a:ln>
            </c:spPr>
            <c:txPr>
              <a:bodyPr/>
              <a:lstStyle/>
              <a:p>
                <a:pPr>
                  <a:defRPr sz="1200" b="1">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Tabelle2!$A$21:$A$34</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Tabelle2!$B$21:$B$34</c:f>
              <c:numCache>
                <c:formatCode>###\ ###\ ###\ ##0</c:formatCode>
                <c:ptCount val="14"/>
                <c:pt idx="0">
                  <c:v>2064</c:v>
                </c:pt>
                <c:pt idx="1">
                  <c:v>2045</c:v>
                </c:pt>
                <c:pt idx="2">
                  <c:v>2017</c:v>
                </c:pt>
                <c:pt idx="3">
                  <c:v>1996</c:v>
                </c:pt>
                <c:pt idx="4">
                  <c:v>1980</c:v>
                </c:pt>
                <c:pt idx="5">
                  <c:v>1956</c:v>
                </c:pt>
                <c:pt idx="6">
                  <c:v>1951</c:v>
                </c:pt>
                <c:pt idx="7">
                  <c:v>1942</c:v>
                </c:pt>
                <c:pt idx="8">
                  <c:v>1925</c:v>
                </c:pt>
                <c:pt idx="9">
                  <c:v>1914</c:v>
                </c:pt>
                <c:pt idx="10">
                  <c:v>1903</c:v>
                </c:pt>
                <c:pt idx="11">
                  <c:v>1887</c:v>
                </c:pt>
                <c:pt idx="12">
                  <c:v>1893</c:v>
                </c:pt>
                <c:pt idx="13">
                  <c:v>1874</c:v>
                </c:pt>
              </c:numCache>
            </c:numRef>
          </c:val>
          <c:extLst>
            <c:ext xmlns:c16="http://schemas.microsoft.com/office/drawing/2014/chart" uri="{C3380CC4-5D6E-409C-BE32-E72D297353CC}">
              <c16:uniqueId val="{00000000-98CC-4096-A0FA-FF7264ABC6B9}"/>
            </c:ext>
          </c:extLst>
        </c:ser>
        <c:dLbls>
          <c:showLegendKey val="0"/>
          <c:showVal val="0"/>
          <c:showCatName val="0"/>
          <c:showSerName val="0"/>
          <c:showPercent val="0"/>
          <c:showBubbleSize val="0"/>
        </c:dLbls>
        <c:gapWidth val="150"/>
        <c:axId val="257217280"/>
        <c:axId val="257218816"/>
      </c:barChart>
      <c:lineChart>
        <c:grouping val="standard"/>
        <c:varyColors val="0"/>
        <c:ser>
          <c:idx val="2"/>
          <c:order val="1"/>
          <c:tx>
            <c:strRef>
              <c:f>Tabelle2!$C$1</c:f>
              <c:strCache>
                <c:ptCount val="1"/>
                <c:pt idx="0">
                  <c:v>Betten</c:v>
                </c:pt>
              </c:strCache>
            </c:strRef>
          </c:tx>
          <c:spPr>
            <a:ln w="22225">
              <a:solidFill>
                <a:srgbClr val="FE4A00"/>
              </a:solidFill>
            </a:ln>
          </c:spPr>
          <c:marker>
            <c:spPr>
              <a:solidFill>
                <a:srgbClr val="FE4A00"/>
              </a:solidFill>
              <a:ln>
                <a:solidFill>
                  <a:srgbClr val="C00000"/>
                </a:solidFill>
              </a:ln>
            </c:spPr>
          </c:marker>
          <c:dLbls>
            <c:dLbl>
              <c:idx val="0"/>
              <c:layout>
                <c:manualLayout>
                  <c:x val="-3.7502014159955556E-2"/>
                  <c:y val="-0.1478394363228300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CC-4096-A0FA-FF7264ABC6B9}"/>
                </c:ext>
              </c:extLst>
            </c:dLbl>
            <c:dLbl>
              <c:idx val="1"/>
              <c:delete val="1"/>
              <c:extLst>
                <c:ext xmlns:c15="http://schemas.microsoft.com/office/drawing/2012/chart" uri="{CE6537A1-D6FC-4f65-9D91-7224C49458BB}"/>
                <c:ext xmlns:c16="http://schemas.microsoft.com/office/drawing/2014/chart" uri="{C3380CC4-5D6E-409C-BE32-E72D297353CC}">
                  <c16:uniqueId val="{00000002-98CC-4096-A0FA-FF7264ABC6B9}"/>
                </c:ext>
              </c:extLst>
            </c:dLbl>
            <c:dLbl>
              <c:idx val="2"/>
              <c:delete val="1"/>
              <c:extLst>
                <c:ext xmlns:c15="http://schemas.microsoft.com/office/drawing/2012/chart" uri="{CE6537A1-D6FC-4f65-9D91-7224C49458BB}"/>
                <c:ext xmlns:c16="http://schemas.microsoft.com/office/drawing/2014/chart" uri="{C3380CC4-5D6E-409C-BE32-E72D297353CC}">
                  <c16:uniqueId val="{00000003-98CC-4096-A0FA-FF7264ABC6B9}"/>
                </c:ext>
              </c:extLst>
            </c:dLbl>
            <c:dLbl>
              <c:idx val="3"/>
              <c:delete val="1"/>
              <c:extLst>
                <c:ext xmlns:c15="http://schemas.microsoft.com/office/drawing/2012/chart" uri="{CE6537A1-D6FC-4f65-9D91-7224C49458BB}"/>
                <c:ext xmlns:c16="http://schemas.microsoft.com/office/drawing/2014/chart" uri="{C3380CC4-5D6E-409C-BE32-E72D297353CC}">
                  <c16:uniqueId val="{00000004-98CC-4096-A0FA-FF7264ABC6B9}"/>
                </c:ext>
              </c:extLst>
            </c:dLbl>
            <c:dLbl>
              <c:idx val="4"/>
              <c:delete val="1"/>
              <c:extLst>
                <c:ext xmlns:c15="http://schemas.microsoft.com/office/drawing/2012/chart" uri="{CE6537A1-D6FC-4f65-9D91-7224C49458BB}"/>
                <c:ext xmlns:c16="http://schemas.microsoft.com/office/drawing/2014/chart" uri="{C3380CC4-5D6E-409C-BE32-E72D297353CC}">
                  <c16:uniqueId val="{00000005-98CC-4096-A0FA-FF7264ABC6B9}"/>
                </c:ext>
              </c:extLst>
            </c:dLbl>
            <c:dLbl>
              <c:idx val="5"/>
              <c:delete val="1"/>
              <c:extLst>
                <c:ext xmlns:c15="http://schemas.microsoft.com/office/drawing/2012/chart" uri="{CE6537A1-D6FC-4f65-9D91-7224C49458BB}"/>
                <c:ext xmlns:c16="http://schemas.microsoft.com/office/drawing/2014/chart" uri="{C3380CC4-5D6E-409C-BE32-E72D297353CC}">
                  <c16:uniqueId val="{00000006-98CC-4096-A0FA-FF7264ABC6B9}"/>
                </c:ext>
              </c:extLst>
            </c:dLbl>
            <c:dLbl>
              <c:idx val="6"/>
              <c:delete val="1"/>
              <c:extLst>
                <c:ext xmlns:c15="http://schemas.microsoft.com/office/drawing/2012/chart" uri="{CE6537A1-D6FC-4f65-9D91-7224C49458BB}"/>
                <c:ext xmlns:c16="http://schemas.microsoft.com/office/drawing/2014/chart" uri="{C3380CC4-5D6E-409C-BE32-E72D297353CC}">
                  <c16:uniqueId val="{00000007-98CC-4096-A0FA-FF7264ABC6B9}"/>
                </c:ext>
              </c:extLst>
            </c:dLbl>
            <c:dLbl>
              <c:idx val="7"/>
              <c:delete val="1"/>
              <c:extLst>
                <c:ext xmlns:c15="http://schemas.microsoft.com/office/drawing/2012/chart" uri="{CE6537A1-D6FC-4f65-9D91-7224C49458BB}"/>
                <c:ext xmlns:c16="http://schemas.microsoft.com/office/drawing/2014/chart" uri="{C3380CC4-5D6E-409C-BE32-E72D297353CC}">
                  <c16:uniqueId val="{00000008-98CC-4096-A0FA-FF7264ABC6B9}"/>
                </c:ext>
              </c:extLst>
            </c:dLbl>
            <c:dLbl>
              <c:idx val="8"/>
              <c:delete val="1"/>
              <c:extLst>
                <c:ext xmlns:c15="http://schemas.microsoft.com/office/drawing/2012/chart" uri="{CE6537A1-D6FC-4f65-9D91-7224C49458BB}"/>
                <c:ext xmlns:c16="http://schemas.microsoft.com/office/drawing/2014/chart" uri="{C3380CC4-5D6E-409C-BE32-E72D297353CC}">
                  <c16:uniqueId val="{00000009-98CC-4096-A0FA-FF7264ABC6B9}"/>
                </c:ext>
              </c:extLst>
            </c:dLbl>
            <c:dLbl>
              <c:idx val="9"/>
              <c:layout>
                <c:manualLayout>
                  <c:x val="0.1733099495038942"/>
                  <c:y val="6.1844053564800092E-2"/>
                </c:manualLayout>
              </c:layout>
              <c:tx>
                <c:rich>
                  <a:bodyPr/>
                  <a:lstStyle/>
                  <a:p>
                    <a:r>
                      <a:rPr lang="en-US" dirty="0"/>
                      <a:t>476</a:t>
                    </a:r>
                    <a:r>
                      <a:rPr lang="en-US" baseline="0" dirty="0"/>
                      <a:t> 924</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9.4507438650919193E-2"/>
                      <c:h val="7.0300327705984572E-2"/>
                    </c:manualLayout>
                  </c15:layout>
                </c:ext>
                <c:ext xmlns:c16="http://schemas.microsoft.com/office/drawing/2014/chart" uri="{C3380CC4-5D6E-409C-BE32-E72D297353CC}">
                  <c16:uniqueId val="{0000000A-98CC-4096-A0FA-FF7264ABC6B9}"/>
                </c:ext>
              </c:extLst>
            </c:dLbl>
            <c:dLbl>
              <c:idx val="10"/>
              <c:delete val="1"/>
              <c:extLst>
                <c:ext xmlns:c15="http://schemas.microsoft.com/office/drawing/2012/chart" uri="{CE6537A1-D6FC-4f65-9D91-7224C49458BB}"/>
                <c:ext xmlns:c16="http://schemas.microsoft.com/office/drawing/2014/chart" uri="{C3380CC4-5D6E-409C-BE32-E72D297353CC}">
                  <c16:uniqueId val="{0000000B-98CC-4096-A0FA-FF7264ABC6B9}"/>
                </c:ext>
              </c:extLst>
            </c:dLbl>
            <c:dLbl>
              <c:idx val="11"/>
              <c:delete val="1"/>
              <c:extLst>
                <c:ext xmlns:c15="http://schemas.microsoft.com/office/drawing/2012/chart" uri="{CE6537A1-D6FC-4f65-9D91-7224C49458BB}"/>
                <c:ext xmlns:c16="http://schemas.microsoft.com/office/drawing/2014/chart" uri="{C3380CC4-5D6E-409C-BE32-E72D297353CC}">
                  <c16:uniqueId val="{0000000C-98CC-4096-A0FA-FF7264ABC6B9}"/>
                </c:ext>
              </c:extLst>
            </c:dLbl>
            <c:dLbl>
              <c:idx val="12"/>
              <c:delete val="1"/>
              <c:extLst>
                <c:ext xmlns:c15="http://schemas.microsoft.com/office/drawing/2012/chart" uri="{CE6537A1-D6FC-4f65-9D91-7224C49458BB}"/>
                <c:ext xmlns:c16="http://schemas.microsoft.com/office/drawing/2014/chart" uri="{C3380CC4-5D6E-409C-BE32-E72D297353CC}">
                  <c16:uniqueId val="{0000000D-98CC-4096-A0FA-FF7264ABC6B9}"/>
                </c:ext>
              </c:extLst>
            </c:dLbl>
            <c:dLbl>
              <c:idx val="13"/>
              <c:delete val="1"/>
              <c:extLst>
                <c:ext xmlns:c15="http://schemas.microsoft.com/office/drawing/2012/chart" uri="{CE6537A1-D6FC-4f65-9D91-7224C49458BB}"/>
                <c:ext xmlns:c16="http://schemas.microsoft.com/office/drawing/2014/chart" uri="{C3380CC4-5D6E-409C-BE32-E72D297353CC}">
                  <c16:uniqueId val="{0000000E-98CC-4096-A0FA-FF7264ABC6B9}"/>
                </c:ext>
              </c:extLst>
            </c:dLbl>
            <c:dLbl>
              <c:idx val="14"/>
              <c:tx>
                <c:rich>
                  <a:bodyPr/>
                  <a:lstStyle/>
                  <a:p>
                    <a:r>
                      <a:rPr lang="en-US"/>
                      <a:t>494 326</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8CC-4096-A0FA-FF7264ABC6B9}"/>
                </c:ext>
              </c:extLst>
            </c:dLbl>
            <c:spPr>
              <a:noFill/>
            </c:spPr>
            <c:txPr>
              <a:bodyPr/>
              <a:lstStyle/>
              <a:p>
                <a:pPr>
                  <a:defRPr sz="1200" b="1" baseline="0">
                    <a:solidFill>
                      <a:schemeClr val="tx1"/>
                    </a:solidFill>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Tabelle2!$A$21:$A$34</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Tabelle2!$C$21:$C$34</c:f>
              <c:numCache>
                <c:formatCode>###\ ###\ ###\ ##0</c:formatCode>
                <c:ptCount val="14"/>
                <c:pt idx="0">
                  <c:v>502749</c:v>
                </c:pt>
                <c:pt idx="1">
                  <c:v>502029</c:v>
                </c:pt>
                <c:pt idx="2">
                  <c:v>501475</c:v>
                </c:pt>
                <c:pt idx="3">
                  <c:v>500671</c:v>
                </c:pt>
                <c:pt idx="4">
                  <c:v>500680</c:v>
                </c:pt>
                <c:pt idx="5">
                  <c:v>499351</c:v>
                </c:pt>
                <c:pt idx="6">
                  <c:v>498718</c:v>
                </c:pt>
                <c:pt idx="7">
                  <c:v>497182</c:v>
                </c:pt>
                <c:pt idx="8">
                  <c:v>498192</c:v>
                </c:pt>
                <c:pt idx="9" formatCode="General">
                  <c:v>494326</c:v>
                </c:pt>
                <c:pt idx="10" formatCode="General">
                  <c:v>487783</c:v>
                </c:pt>
                <c:pt idx="11" formatCode="General">
                  <c:v>483606</c:v>
                </c:pt>
                <c:pt idx="12" formatCode="General">
                  <c:v>480382</c:v>
                </c:pt>
                <c:pt idx="13" formatCode="General">
                  <c:v>476924</c:v>
                </c:pt>
              </c:numCache>
            </c:numRef>
          </c:val>
          <c:smooth val="0"/>
          <c:extLst>
            <c:ext xmlns:c16="http://schemas.microsoft.com/office/drawing/2014/chart" uri="{C3380CC4-5D6E-409C-BE32-E72D297353CC}">
              <c16:uniqueId val="{00000010-98CC-4096-A0FA-FF7264ABC6B9}"/>
            </c:ext>
          </c:extLst>
        </c:ser>
        <c:dLbls>
          <c:showLegendKey val="0"/>
          <c:showVal val="0"/>
          <c:showCatName val="0"/>
          <c:showSerName val="0"/>
          <c:showPercent val="0"/>
          <c:showBubbleSize val="0"/>
        </c:dLbls>
        <c:marker val="1"/>
        <c:smooth val="0"/>
        <c:axId val="239824896"/>
        <c:axId val="239826432"/>
      </c:lineChart>
      <c:catAx>
        <c:axId val="257217280"/>
        <c:scaling>
          <c:orientation val="minMax"/>
        </c:scaling>
        <c:delete val="0"/>
        <c:axPos val="b"/>
        <c:numFmt formatCode="General" sourceLinked="1"/>
        <c:majorTickMark val="out"/>
        <c:minorTickMark val="none"/>
        <c:tickLblPos val="nextTo"/>
        <c:crossAx val="257218816"/>
        <c:crosses val="autoZero"/>
        <c:auto val="0"/>
        <c:lblAlgn val="ctr"/>
        <c:lblOffset val="200"/>
        <c:noMultiLvlLbl val="0"/>
      </c:catAx>
      <c:valAx>
        <c:axId val="257218816"/>
        <c:scaling>
          <c:orientation val="minMax"/>
          <c:max val="2100"/>
          <c:min val="1800"/>
        </c:scaling>
        <c:delete val="0"/>
        <c:axPos val="l"/>
        <c:numFmt formatCode="###\ ###\ ###\ ##0" sourceLinked="1"/>
        <c:majorTickMark val="out"/>
        <c:minorTickMark val="none"/>
        <c:tickLblPos val="nextTo"/>
        <c:txPr>
          <a:bodyPr/>
          <a:lstStyle/>
          <a:p>
            <a:pPr>
              <a:defRPr sz="1200"/>
            </a:pPr>
            <a:endParaRPr lang="de-DE"/>
          </a:p>
        </c:txPr>
        <c:crossAx val="257217280"/>
        <c:crosses val="autoZero"/>
        <c:crossBetween val="between"/>
        <c:majorUnit val="100"/>
      </c:valAx>
      <c:catAx>
        <c:axId val="239824896"/>
        <c:scaling>
          <c:orientation val="minMax"/>
        </c:scaling>
        <c:delete val="1"/>
        <c:axPos val="b"/>
        <c:numFmt formatCode="General" sourceLinked="1"/>
        <c:majorTickMark val="out"/>
        <c:minorTickMark val="none"/>
        <c:tickLblPos val="nextTo"/>
        <c:crossAx val="239826432"/>
        <c:crosses val="autoZero"/>
        <c:auto val="1"/>
        <c:lblAlgn val="ctr"/>
        <c:lblOffset val="100"/>
        <c:noMultiLvlLbl val="0"/>
      </c:catAx>
      <c:valAx>
        <c:axId val="239826432"/>
        <c:scaling>
          <c:orientation val="minMax"/>
          <c:max val="520000"/>
          <c:min val="450000"/>
        </c:scaling>
        <c:delete val="0"/>
        <c:axPos val="r"/>
        <c:numFmt formatCode="###\ ###\ ###\ ##0" sourceLinked="1"/>
        <c:majorTickMark val="out"/>
        <c:minorTickMark val="none"/>
        <c:tickLblPos val="nextTo"/>
        <c:txPr>
          <a:bodyPr/>
          <a:lstStyle/>
          <a:p>
            <a:pPr>
              <a:defRPr sz="1200"/>
            </a:pPr>
            <a:endParaRPr lang="de-DE"/>
          </a:p>
        </c:txPr>
        <c:crossAx val="239824896"/>
        <c:crosses val="max"/>
        <c:crossBetween val="between"/>
        <c:majorUnit val="20000"/>
        <c:minorUnit val="10000"/>
      </c:valAx>
      <c:spPr>
        <a:noFill/>
        <a:ln w="25397">
          <a:noFill/>
        </a:ln>
      </c:spPr>
    </c:plotArea>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de-D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US" sz="1600" dirty="0"/>
              <a:t>KHG-</a:t>
            </a:r>
            <a:r>
              <a:rPr lang="en-US" sz="1600" dirty="0" err="1"/>
              <a:t>Fördermittel</a:t>
            </a:r>
            <a:r>
              <a:rPr lang="en-US" sz="1600" baseline="0" dirty="0"/>
              <a:t> </a:t>
            </a:r>
            <a:r>
              <a:rPr lang="en-US" sz="1600" dirty="0"/>
              <a:t>und </a:t>
            </a:r>
            <a:r>
              <a:rPr lang="en-US" sz="1600" dirty="0" err="1"/>
              <a:t>Bereinigte</a:t>
            </a:r>
            <a:r>
              <a:rPr lang="en-US" sz="1600" dirty="0"/>
              <a:t> </a:t>
            </a:r>
            <a:r>
              <a:rPr lang="en-US" sz="1600" dirty="0" err="1"/>
              <a:t>Kosten</a:t>
            </a:r>
            <a:r>
              <a:rPr lang="en-US" sz="1600" dirty="0"/>
              <a:t> 1993 - 2023, in </a:t>
            </a:r>
            <a:r>
              <a:rPr lang="en-US" sz="1600" dirty="0" err="1"/>
              <a:t>Mrd</a:t>
            </a:r>
            <a:r>
              <a:rPr lang="en-US" sz="1600" dirty="0"/>
              <a:t>. €</a:t>
            </a:r>
          </a:p>
        </c:rich>
      </c:tx>
      <c:layout>
        <c:manualLayout>
          <c:xMode val="edge"/>
          <c:yMode val="edge"/>
          <c:x val="0.14523454743567057"/>
          <c:y val="2.939513849632560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title>
    <c:autoTitleDeleted val="0"/>
    <c:plotArea>
      <c:layout>
        <c:manualLayout>
          <c:layoutTarget val="inner"/>
          <c:xMode val="edge"/>
          <c:yMode val="edge"/>
          <c:x val="6.9542360095737443E-2"/>
          <c:y val="0.11781806527999715"/>
          <c:w val="0.90006069743446837"/>
          <c:h val="0.69728193641135372"/>
        </c:manualLayout>
      </c:layout>
      <c:lineChart>
        <c:grouping val="standard"/>
        <c:varyColors val="0"/>
        <c:ser>
          <c:idx val="2"/>
          <c:order val="0"/>
          <c:tx>
            <c:strRef>
              <c:f>Tabelle1!$A$16</c:f>
              <c:strCache>
                <c:ptCount val="1"/>
                <c:pt idx="0">
                  <c:v>KHG-Fördermittel</c:v>
                </c:pt>
              </c:strCache>
            </c:strRef>
          </c:tx>
          <c:spPr>
            <a:ln w="22225" cap="rnd" cmpd="sng" algn="ctr">
              <a:solidFill>
                <a:schemeClr val="accent3">
                  <a:tint val="86000"/>
                </a:schemeClr>
              </a:solidFill>
              <a:prstDash val="solid"/>
              <a:round/>
            </a:ln>
            <a:effectLst/>
          </c:spPr>
          <c:marker>
            <c:symbol val="none"/>
          </c:marker>
          <c:cat>
            <c:numRef>
              <c:f>Tabelle1!$C$15:$AG$15</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numCache>
            </c:numRef>
          </c:cat>
          <c:val>
            <c:numRef>
              <c:f>Tabelle1!$C$16:$AG$16</c:f>
              <c:numCache>
                <c:formatCode>0%</c:formatCode>
                <c:ptCount val="31"/>
                <c:pt idx="0">
                  <c:v>0.94102564102564101</c:v>
                </c:pt>
                <c:pt idx="1">
                  <c:v>0.96410256410256412</c:v>
                </c:pt>
                <c:pt idx="2">
                  <c:v>0.94871794871794879</c:v>
                </c:pt>
                <c:pt idx="3">
                  <c:v>0.89999999999999991</c:v>
                </c:pt>
                <c:pt idx="4">
                  <c:v>0.89487179487179491</c:v>
                </c:pt>
                <c:pt idx="5">
                  <c:v>0.87692307692307692</c:v>
                </c:pt>
                <c:pt idx="6">
                  <c:v>0.8666666666666667</c:v>
                </c:pt>
                <c:pt idx="7">
                  <c:v>0.8666666666666667</c:v>
                </c:pt>
                <c:pt idx="8">
                  <c:v>0.82820512820512826</c:v>
                </c:pt>
                <c:pt idx="9">
                  <c:v>0.73333333333333328</c:v>
                </c:pt>
                <c:pt idx="10">
                  <c:v>0.7153846153846154</c:v>
                </c:pt>
                <c:pt idx="11">
                  <c:v>0.6923076923076924</c:v>
                </c:pt>
                <c:pt idx="12">
                  <c:v>0.6923076923076924</c:v>
                </c:pt>
                <c:pt idx="13">
                  <c:v>0.68205128205128207</c:v>
                </c:pt>
                <c:pt idx="14">
                  <c:v>0.68974358974358974</c:v>
                </c:pt>
                <c:pt idx="15">
                  <c:v>0.73333333333333328</c:v>
                </c:pt>
                <c:pt idx="16">
                  <c:v>0.72564102564102573</c:v>
                </c:pt>
                <c:pt idx="17">
                  <c:v>0.68461538461538463</c:v>
                </c:pt>
                <c:pt idx="18">
                  <c:v>0.66923076923076918</c:v>
                </c:pt>
                <c:pt idx="19">
                  <c:v>0.69743589743589751</c:v>
                </c:pt>
                <c:pt idx="20">
                  <c:v>0.71282051282051284</c:v>
                </c:pt>
                <c:pt idx="21">
                  <c:v>0.7153846153846154</c:v>
                </c:pt>
                <c:pt idx="22">
                  <c:v>0.72564102564102573</c:v>
                </c:pt>
                <c:pt idx="23">
                  <c:v>0.70769230769230762</c:v>
                </c:pt>
                <c:pt idx="24">
                  <c:v>0.77948717948717949</c:v>
                </c:pt>
                <c:pt idx="25">
                  <c:v>0.81282051282051282</c:v>
                </c:pt>
                <c:pt idx="26">
                  <c:v>0.83846153846153848</c:v>
                </c:pt>
                <c:pt idx="27">
                  <c:v>0.84358974358974359</c:v>
                </c:pt>
                <c:pt idx="28">
                  <c:v>0.92307692307692313</c:v>
                </c:pt>
                <c:pt idx="29">
                  <c:v>1</c:v>
                </c:pt>
              </c:numCache>
            </c:numRef>
          </c:val>
          <c:smooth val="0"/>
          <c:extLst>
            <c:ext xmlns:c16="http://schemas.microsoft.com/office/drawing/2014/chart" uri="{C3380CC4-5D6E-409C-BE32-E72D297353CC}">
              <c16:uniqueId val="{00000000-006A-4066-8669-BD458281A564}"/>
            </c:ext>
          </c:extLst>
        </c:ser>
        <c:ser>
          <c:idx val="3"/>
          <c:order val="1"/>
          <c:tx>
            <c:strRef>
              <c:f>Tabelle1!$A$17</c:f>
              <c:strCache>
                <c:ptCount val="1"/>
                <c:pt idx="0">
                  <c:v>Bereinigte Kosten </c:v>
                </c:pt>
              </c:strCache>
            </c:strRef>
          </c:tx>
          <c:spPr>
            <a:ln w="22225" cap="rnd" cmpd="sng" algn="ctr">
              <a:solidFill>
                <a:srgbClr val="FE4A00"/>
              </a:solidFill>
              <a:prstDash val="solid"/>
              <a:round/>
            </a:ln>
            <a:effectLst>
              <a:outerShdw blurRad="50800" dist="50800" dir="5400000" sx="1000" sy="1000" algn="ctr" rotWithShape="0">
                <a:srgbClr val="000000">
                  <a:alpha val="43137"/>
                </a:srgbClr>
              </a:outerShdw>
            </a:effectLst>
          </c:spPr>
          <c:marker>
            <c:symbol val="none"/>
          </c:marker>
          <c:dPt>
            <c:idx val="7"/>
            <c:bubble3D val="0"/>
            <c:extLst>
              <c:ext xmlns:c16="http://schemas.microsoft.com/office/drawing/2014/chart" uri="{C3380CC4-5D6E-409C-BE32-E72D297353CC}">
                <c16:uniqueId val="{00000001-006A-4066-8669-BD458281A564}"/>
              </c:ext>
            </c:extLst>
          </c:dPt>
          <c:cat>
            <c:numRef>
              <c:f>Tabelle1!$C$15:$AG$15</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numCache>
            </c:numRef>
          </c:cat>
          <c:val>
            <c:numRef>
              <c:f>Tabelle1!$C$17:$AG$17</c:f>
              <c:numCache>
                <c:formatCode>0%</c:formatCode>
                <c:ptCount val="31"/>
                <c:pt idx="0">
                  <c:v>1.0457449812101804</c:v>
                </c:pt>
                <c:pt idx="1">
                  <c:v>1.1058002267017966</c:v>
                </c:pt>
                <c:pt idx="2">
                  <c:v>1.1176598752233449</c:v>
                </c:pt>
                <c:pt idx="3">
                  <c:v>1.125181162347008</c:v>
                </c:pt>
                <c:pt idx="4">
                  <c:v>1.1470221139416692</c:v>
                </c:pt>
                <c:pt idx="5">
                  <c:v>1.1694351185985465</c:v>
                </c:pt>
                <c:pt idx="6">
                  <c:v>1.1926398548164214</c:v>
                </c:pt>
                <c:pt idx="7">
                  <c:v>1.2235365445356805</c:v>
                </c:pt>
                <c:pt idx="8">
                  <c:v>1.264559917281364</c:v>
                </c:pt>
                <c:pt idx="9">
                  <c:v>1.2864972288503256</c:v>
                </c:pt>
                <c:pt idx="10">
                  <c:v>1.2971661125827354</c:v>
                </c:pt>
                <c:pt idx="11">
                  <c:v>1.3111771361482645</c:v>
                </c:pt>
                <c:pt idx="12">
                  <c:v>1.3423386200991996</c:v>
                </c:pt>
                <c:pt idx="13">
                  <c:v>1.3968721623941887</c:v>
                </c:pt>
                <c:pt idx="14">
                  <c:v>1.4614365297257075</c:v>
                </c:pt>
                <c:pt idx="15">
                  <c:v>1.5528643729625728</c:v>
                </c:pt>
                <c:pt idx="16">
                  <c:v>1.6095390146437811</c:v>
                </c:pt>
                <c:pt idx="17">
                  <c:v>1.6788545266290544</c:v>
                </c:pt>
                <c:pt idx="18">
                  <c:v>1.7470361087676862</c:v>
                </c:pt>
                <c:pt idx="19">
                  <c:v>1.8028178406028752</c:v>
                </c:pt>
                <c:pt idx="20">
                  <c:v>1.8760805424068523</c:v>
                </c:pt>
                <c:pt idx="21">
                  <c:v>1.9467160242355832</c:v>
                </c:pt>
                <c:pt idx="22">
                  <c:v>2.0300581453390447</c:v>
                </c:pt>
                <c:pt idx="23">
                  <c:v>2.1098700696614157</c:v>
                </c:pt>
                <c:pt idx="24">
                  <c:v>2.1617081341200399</c:v>
                </c:pt>
                <c:pt idx="25">
                  <c:v>2.2830894538628255</c:v>
                </c:pt>
                <c:pt idx="26">
                  <c:v>2.4189129948420649</c:v>
                </c:pt>
                <c:pt idx="27">
                  <c:v>2.5267935112510251</c:v>
                </c:pt>
                <c:pt idx="28">
                  <c:v>2.6392546584727161</c:v>
                </c:pt>
                <c:pt idx="29">
                  <c:v>2.78132179204685</c:v>
                </c:pt>
              </c:numCache>
            </c:numRef>
          </c:val>
          <c:smooth val="0"/>
          <c:extLst>
            <c:ext xmlns:c16="http://schemas.microsoft.com/office/drawing/2014/chart" uri="{C3380CC4-5D6E-409C-BE32-E72D297353CC}">
              <c16:uniqueId val="{00000002-006A-4066-8669-BD458281A564}"/>
            </c:ext>
          </c:extLst>
        </c:ser>
        <c:dLbls>
          <c:showLegendKey val="0"/>
          <c:showVal val="0"/>
          <c:showCatName val="0"/>
          <c:showSerName val="0"/>
          <c:showPercent val="0"/>
          <c:showBubbleSize val="0"/>
        </c:dLbls>
        <c:smooth val="0"/>
        <c:axId val="147040128"/>
        <c:axId val="147041664"/>
      </c:lineChart>
      <c:catAx>
        <c:axId val="147040128"/>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5400000" spcFirstLastPara="1" vertOverflow="ellipsis"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147041664"/>
        <c:crosses val="autoZero"/>
        <c:auto val="1"/>
        <c:lblAlgn val="ctr"/>
        <c:lblOffset val="100"/>
        <c:tickLblSkip val="1"/>
        <c:tickMarkSkip val="2"/>
        <c:noMultiLvlLbl val="0"/>
      </c:catAx>
      <c:valAx>
        <c:axId val="147041664"/>
        <c:scaling>
          <c:orientation val="minMax"/>
        </c:scaling>
        <c:delete val="0"/>
        <c:axPos val="l"/>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147040128"/>
        <c:crosses val="autoZero"/>
        <c:crossBetween val="midCat"/>
      </c:valAx>
      <c:spPr>
        <a:noFill/>
        <a:ln w="25398">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legend>
    <c:plotVisOnly val="1"/>
    <c:dispBlanksAs val="gap"/>
    <c:showDLblsOverMax val="0"/>
  </c:chart>
  <c:spPr>
    <a:noFill/>
    <a:ln w="6350" cap="flat" cmpd="sng" algn="ctr">
      <a:noFill/>
      <a:prstDash val="solid"/>
      <a:miter lim="800000"/>
    </a:ln>
    <a:effectLst/>
  </c:spPr>
  <c:txPr>
    <a:bodyPr/>
    <a:lstStyle/>
    <a:p>
      <a:pPr>
        <a:defRPr>
          <a:latin typeface="Arial" panose="020B0604020202020204" pitchFamily="34" charset="0"/>
          <a:cs typeface="Arial" panose="020B0604020202020204" pitchFamily="34" charset="0"/>
        </a:defRPr>
      </a:pPr>
      <a:endParaRPr lang="de-DE"/>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de-DE"/>
              <a:t>GKV-Leistungsausgaben: 164,96 Mrd. €</a:t>
            </a:r>
          </a:p>
        </c:rich>
      </c:tx>
      <c:layout>
        <c:manualLayout>
          <c:xMode val="edge"/>
          <c:yMode val="edge"/>
          <c:x val="0.11859477734774677"/>
          <c:y val="2.1136811023622047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de-DE"/>
        </a:p>
      </c:txPr>
    </c:title>
    <c:autoTitleDeleted val="0"/>
    <c:plotArea>
      <c:layout>
        <c:manualLayout>
          <c:layoutTarget val="inner"/>
          <c:xMode val="edge"/>
          <c:yMode val="edge"/>
          <c:x val="0.30823036009387716"/>
          <c:y val="0.21305114638447972"/>
          <c:w val="0.49641387419165195"/>
          <c:h val="0.74462081128747792"/>
        </c:manualLayout>
      </c:layout>
      <c:doughnutChart>
        <c:varyColors val="1"/>
        <c:ser>
          <c:idx val="0"/>
          <c:order val="0"/>
          <c:dPt>
            <c:idx val="0"/>
            <c:bubble3D val="0"/>
            <c:spPr>
              <a:solidFill>
                <a:schemeClr val="accent3">
                  <a:shade val="50000"/>
                </a:schemeClr>
              </a:solidFill>
              <a:ln w="6350" cap="flat" cmpd="sng" algn="ctr">
                <a:solidFill>
                  <a:schemeClr val="lt1"/>
                </a:solidFill>
                <a:prstDash val="solid"/>
                <a:round/>
              </a:ln>
              <a:effectLst/>
            </c:spPr>
            <c:extLst>
              <c:ext xmlns:c16="http://schemas.microsoft.com/office/drawing/2014/chart" uri="{C3380CC4-5D6E-409C-BE32-E72D297353CC}">
                <c16:uniqueId val="{00000000-6696-4800-9184-EA4C88467518}"/>
              </c:ext>
            </c:extLst>
          </c:dPt>
          <c:dPt>
            <c:idx val="1"/>
            <c:bubble3D val="0"/>
            <c:spPr>
              <a:solidFill>
                <a:schemeClr val="accent3">
                  <a:shade val="70000"/>
                </a:schemeClr>
              </a:solidFill>
              <a:ln w="6350" cap="flat" cmpd="sng" algn="ctr">
                <a:solidFill>
                  <a:schemeClr val="lt1"/>
                </a:solidFill>
                <a:prstDash val="solid"/>
                <a:round/>
              </a:ln>
              <a:effectLst/>
            </c:spPr>
            <c:extLst>
              <c:ext xmlns:c16="http://schemas.microsoft.com/office/drawing/2014/chart" uri="{C3380CC4-5D6E-409C-BE32-E72D297353CC}">
                <c16:uniqueId val="{00000001-6696-4800-9184-EA4C88467518}"/>
              </c:ext>
            </c:extLst>
          </c:dPt>
          <c:dPt>
            <c:idx val="2"/>
            <c:bubble3D val="0"/>
            <c:spPr>
              <a:solidFill>
                <a:schemeClr val="accent3">
                  <a:shade val="90000"/>
                </a:schemeClr>
              </a:solidFill>
              <a:ln w="6350" cap="flat" cmpd="sng" algn="ctr">
                <a:solidFill>
                  <a:schemeClr val="lt1"/>
                </a:solidFill>
                <a:prstDash val="solid"/>
                <a:round/>
              </a:ln>
              <a:effectLst/>
            </c:spPr>
            <c:extLst>
              <c:ext xmlns:c16="http://schemas.microsoft.com/office/drawing/2014/chart" uri="{C3380CC4-5D6E-409C-BE32-E72D297353CC}">
                <c16:uniqueId val="{00000002-6696-4800-9184-EA4C88467518}"/>
              </c:ext>
            </c:extLst>
          </c:dPt>
          <c:dPt>
            <c:idx val="3"/>
            <c:bubble3D val="0"/>
            <c:spPr>
              <a:solidFill>
                <a:schemeClr val="accent3">
                  <a:tint val="90000"/>
                </a:schemeClr>
              </a:solidFill>
              <a:ln w="6350" cap="flat" cmpd="sng" algn="ctr">
                <a:solidFill>
                  <a:schemeClr val="lt1"/>
                </a:solidFill>
                <a:prstDash val="solid"/>
                <a:round/>
              </a:ln>
              <a:effectLst/>
            </c:spPr>
            <c:extLst>
              <c:ext xmlns:c16="http://schemas.microsoft.com/office/drawing/2014/chart" uri="{C3380CC4-5D6E-409C-BE32-E72D297353CC}">
                <c16:uniqueId val="{00000003-6696-4800-9184-EA4C88467518}"/>
              </c:ext>
            </c:extLst>
          </c:dPt>
          <c:dPt>
            <c:idx val="4"/>
            <c:bubble3D val="0"/>
            <c:spPr>
              <a:solidFill>
                <a:schemeClr val="accent3">
                  <a:tint val="70000"/>
                </a:schemeClr>
              </a:solidFill>
              <a:ln w="6350" cap="flat" cmpd="sng" algn="ctr">
                <a:solidFill>
                  <a:schemeClr val="lt1"/>
                </a:solidFill>
                <a:prstDash val="solid"/>
                <a:round/>
              </a:ln>
              <a:effectLst/>
            </c:spPr>
            <c:extLst>
              <c:ext xmlns:c16="http://schemas.microsoft.com/office/drawing/2014/chart" uri="{C3380CC4-5D6E-409C-BE32-E72D297353CC}">
                <c16:uniqueId val="{00000004-6696-4800-9184-EA4C88467518}"/>
              </c:ext>
            </c:extLst>
          </c:dPt>
          <c:dPt>
            <c:idx val="5"/>
            <c:bubble3D val="0"/>
            <c:spPr>
              <a:solidFill>
                <a:schemeClr val="accent3">
                  <a:tint val="50000"/>
                </a:schemeClr>
              </a:solidFill>
              <a:ln w="6350" cap="flat" cmpd="sng" algn="ctr">
                <a:solidFill>
                  <a:schemeClr val="lt1"/>
                </a:solidFill>
                <a:prstDash val="solid"/>
                <a:round/>
              </a:ln>
              <a:effectLst/>
            </c:spPr>
            <c:extLst>
              <c:ext xmlns:c16="http://schemas.microsoft.com/office/drawing/2014/chart" uri="{C3380CC4-5D6E-409C-BE32-E72D297353CC}">
                <c16:uniqueId val="{00000005-6696-4800-9184-EA4C88467518}"/>
              </c:ext>
            </c:extLst>
          </c:dPt>
          <c:dLbls>
            <c:numFmt formatCode="0.0%" sourceLinked="0"/>
            <c:spPr>
              <a:noFill/>
              <a:ln w="2540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Calibri"/>
                    <a:ea typeface="Calibri"/>
                    <a:cs typeface="Calibri"/>
                  </a:defRPr>
                </a:pPr>
                <a:endParaRPr lang="de-DE"/>
              </a:p>
            </c:txPr>
            <c:showLegendKey val="0"/>
            <c:showVal val="1"/>
            <c:showCatName val="0"/>
            <c:showSerName val="0"/>
            <c:showPercent val="0"/>
            <c:showBubbleSize val="0"/>
            <c:showLeaderLines val="0"/>
            <c:extLst>
              <c:ext xmlns:c15="http://schemas.microsoft.com/office/drawing/2012/chart" uri="{CE6537A1-D6FC-4f65-9D91-7224C49458BB}"/>
            </c:extLst>
          </c:dLbls>
          <c:val>
            <c:numRef>
              <c:f>Tabelle5!$C$34:$C$39</c:f>
              <c:numCache>
                <c:formatCode>0.0%</c:formatCode>
                <c:ptCount val="6"/>
                <c:pt idx="0">
                  <c:v>0.35602570320077592</c:v>
                </c:pt>
                <c:pt idx="1">
                  <c:v>0.16707080504364694</c:v>
                </c:pt>
                <c:pt idx="2">
                  <c:v>6.4439864209505343E-2</c:v>
                </c:pt>
                <c:pt idx="3">
                  <c:v>0.18386275460717749</c:v>
                </c:pt>
                <c:pt idx="4">
                  <c:v>6.9289524733268659E-2</c:v>
                </c:pt>
                <c:pt idx="5">
                  <c:v>0.15931134820562573</c:v>
                </c:pt>
              </c:numCache>
            </c:numRef>
          </c:val>
          <c:extLst>
            <c:ext xmlns:c16="http://schemas.microsoft.com/office/drawing/2014/chart" uri="{C3380CC4-5D6E-409C-BE32-E72D297353CC}">
              <c16:uniqueId val="{00000006-6696-4800-9184-EA4C88467518}"/>
            </c:ext>
          </c:extLst>
        </c:ser>
        <c:dLbls>
          <c:showLegendKey val="0"/>
          <c:showVal val="0"/>
          <c:showCatName val="0"/>
          <c:showSerName val="0"/>
          <c:showPercent val="0"/>
          <c:showBubbleSize val="0"/>
          <c:showLeaderLines val="0"/>
        </c:dLbls>
        <c:firstSliceAng val="230"/>
        <c:holeSize val="55"/>
      </c:doughnutChart>
      <c:spPr>
        <a:solidFill>
          <a:sysClr val="window" lastClr="FFFFFF"/>
        </a:solidFill>
        <a:ln>
          <a:noFill/>
        </a:ln>
        <a:effectLst/>
      </c:spPr>
    </c:plotArea>
    <c:plotVisOnly val="1"/>
    <c:dispBlanksAs val="gap"/>
    <c:showDLblsOverMax val="0"/>
  </c:chart>
  <c:spPr>
    <a:solidFill>
      <a:sysClr val="window" lastClr="FFFFFF"/>
    </a:solidFill>
    <a:ln w="6350" cap="flat" cmpd="sng" algn="ctr">
      <a:noFill/>
      <a:prstDash val="solid"/>
      <a:miter lim="800000"/>
    </a:ln>
    <a:effectLst/>
  </c:spPr>
  <c:txPr>
    <a:bodyPr/>
    <a:lstStyle/>
    <a:p>
      <a:pPr>
        <a:defRPr sz="1000" b="0" i="0" u="none" strike="noStrike" baseline="0">
          <a:solidFill>
            <a:srgbClr val="000000"/>
          </a:solidFill>
          <a:latin typeface="Calibri"/>
          <a:ea typeface="Calibri"/>
          <a:cs typeface="Calibri"/>
        </a:defRPr>
      </a:pPr>
      <a:endParaRPr lang="de-DE"/>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de-DE"/>
              <a:t>GKV-Leistungsausgaben: 312,29 Mrd. €</a:t>
            </a:r>
          </a:p>
        </c:rich>
      </c:tx>
      <c:layout>
        <c:manualLayout>
          <c:xMode val="edge"/>
          <c:yMode val="edge"/>
          <c:x val="0.17824462447001818"/>
          <c:y val="3.4532199634741474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de-DE"/>
        </a:p>
      </c:txPr>
    </c:title>
    <c:autoTitleDeleted val="0"/>
    <c:plotArea>
      <c:layout>
        <c:manualLayout>
          <c:layoutTarget val="inner"/>
          <c:xMode val="edge"/>
          <c:yMode val="edge"/>
          <c:x val="0.4214524832373393"/>
          <c:y val="0.2152686260261038"/>
          <c:w val="0.53436050137306534"/>
          <c:h val="0.7259009552895066"/>
        </c:manualLayout>
      </c:layout>
      <c:doughnutChart>
        <c:varyColors val="1"/>
        <c:ser>
          <c:idx val="0"/>
          <c:order val="0"/>
          <c:dPt>
            <c:idx val="0"/>
            <c:bubble3D val="0"/>
            <c:spPr>
              <a:solidFill>
                <a:schemeClr val="accent3">
                  <a:shade val="50000"/>
                </a:schemeClr>
              </a:solidFill>
              <a:ln>
                <a:noFill/>
              </a:ln>
              <a:effectLst/>
            </c:spPr>
            <c:extLst>
              <c:ext xmlns:c16="http://schemas.microsoft.com/office/drawing/2014/chart" uri="{C3380CC4-5D6E-409C-BE32-E72D297353CC}">
                <c16:uniqueId val="{00000000-5D44-4AC1-8C85-87FFDB874B6B}"/>
              </c:ext>
            </c:extLst>
          </c:dPt>
          <c:dPt>
            <c:idx val="1"/>
            <c:bubble3D val="0"/>
            <c:spPr>
              <a:solidFill>
                <a:schemeClr val="accent3">
                  <a:shade val="70000"/>
                </a:schemeClr>
              </a:solidFill>
              <a:ln>
                <a:noFill/>
              </a:ln>
              <a:effectLst/>
            </c:spPr>
            <c:extLst>
              <c:ext xmlns:c16="http://schemas.microsoft.com/office/drawing/2014/chart" uri="{C3380CC4-5D6E-409C-BE32-E72D297353CC}">
                <c16:uniqueId val="{00000001-5D44-4AC1-8C85-87FFDB874B6B}"/>
              </c:ext>
            </c:extLst>
          </c:dPt>
          <c:dPt>
            <c:idx val="2"/>
            <c:bubble3D val="0"/>
            <c:spPr>
              <a:solidFill>
                <a:schemeClr val="accent3">
                  <a:shade val="90000"/>
                </a:schemeClr>
              </a:solidFill>
              <a:ln>
                <a:noFill/>
              </a:ln>
              <a:effectLst/>
            </c:spPr>
            <c:extLst>
              <c:ext xmlns:c16="http://schemas.microsoft.com/office/drawing/2014/chart" uri="{C3380CC4-5D6E-409C-BE32-E72D297353CC}">
                <c16:uniqueId val="{00000002-5D44-4AC1-8C85-87FFDB874B6B}"/>
              </c:ext>
            </c:extLst>
          </c:dPt>
          <c:dPt>
            <c:idx val="3"/>
            <c:bubble3D val="0"/>
            <c:spPr>
              <a:solidFill>
                <a:schemeClr val="accent3">
                  <a:tint val="90000"/>
                </a:schemeClr>
              </a:solidFill>
              <a:ln>
                <a:noFill/>
              </a:ln>
              <a:effectLst/>
            </c:spPr>
            <c:extLst>
              <c:ext xmlns:c16="http://schemas.microsoft.com/office/drawing/2014/chart" uri="{C3380CC4-5D6E-409C-BE32-E72D297353CC}">
                <c16:uniqueId val="{00000003-5D44-4AC1-8C85-87FFDB874B6B}"/>
              </c:ext>
            </c:extLst>
          </c:dPt>
          <c:dPt>
            <c:idx val="4"/>
            <c:bubble3D val="0"/>
            <c:spPr>
              <a:solidFill>
                <a:schemeClr val="accent3">
                  <a:tint val="70000"/>
                </a:schemeClr>
              </a:solidFill>
              <a:ln>
                <a:noFill/>
              </a:ln>
              <a:effectLst/>
            </c:spPr>
            <c:extLst>
              <c:ext xmlns:c16="http://schemas.microsoft.com/office/drawing/2014/chart" uri="{C3380CC4-5D6E-409C-BE32-E72D297353CC}">
                <c16:uniqueId val="{00000004-5D44-4AC1-8C85-87FFDB874B6B}"/>
              </c:ext>
            </c:extLst>
          </c:dPt>
          <c:dPt>
            <c:idx val="5"/>
            <c:bubble3D val="0"/>
            <c:spPr>
              <a:solidFill>
                <a:schemeClr val="accent3">
                  <a:tint val="50000"/>
                </a:schemeClr>
              </a:solidFill>
              <a:ln>
                <a:noFill/>
              </a:ln>
              <a:effectLst/>
            </c:spPr>
            <c:extLst>
              <c:ext xmlns:c16="http://schemas.microsoft.com/office/drawing/2014/chart" uri="{C3380CC4-5D6E-409C-BE32-E72D297353CC}">
                <c16:uniqueId val="{00000005-5D44-4AC1-8C85-87FFDB874B6B}"/>
              </c:ext>
            </c:extLst>
          </c:dPt>
          <c:dLbls>
            <c:numFmt formatCode="0.0%" sourceLinked="0"/>
            <c:spPr>
              <a:noFill/>
              <a:ln w="2540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Calibri"/>
                    <a:ea typeface="Calibri"/>
                    <a:cs typeface="Calibri"/>
                  </a:defRPr>
                </a:pPr>
                <a:endParaRPr lang="de-DE"/>
              </a:p>
            </c:txPr>
            <c:showLegendKey val="0"/>
            <c:showVal val="1"/>
            <c:showCatName val="0"/>
            <c:showSerName val="0"/>
            <c:showPercent val="0"/>
            <c:showBubbleSize val="0"/>
            <c:showLeaderLines val="0"/>
            <c:extLst>
              <c:ext xmlns:c15="http://schemas.microsoft.com/office/drawing/2012/chart" uri="{CE6537A1-D6FC-4f65-9D91-7224C49458BB}"/>
            </c:extLst>
          </c:dLbls>
          <c:cat>
            <c:strRef>
              <c:f>Tabelle5!$F$241:$F$246</c:f>
              <c:strCache>
                <c:ptCount val="6"/>
                <c:pt idx="0">
                  <c:v>Krankenhausbehandlung </c:v>
                </c:pt>
                <c:pt idx="1">
                  <c:v>Ärztliche Behandlung</c:v>
                </c:pt>
                <c:pt idx="2">
                  <c:v>Heil- und Hilfsmittel</c:v>
                </c:pt>
                <c:pt idx="3">
                  <c:v>Arzneimittel</c:v>
                </c:pt>
                <c:pt idx="4">
                  <c:v>Zahnarzt &amp; Zahnersatz</c:v>
                </c:pt>
                <c:pt idx="5">
                  <c:v>Übrige Leistungen</c:v>
                </c:pt>
              </c:strCache>
            </c:strRef>
          </c:cat>
          <c:val>
            <c:numRef>
              <c:f>Tabelle5!$H$241:$H$246</c:f>
              <c:numCache>
                <c:formatCode>0.0%</c:formatCode>
                <c:ptCount val="6"/>
                <c:pt idx="0">
                  <c:v>0.32729194018380348</c:v>
                </c:pt>
                <c:pt idx="1">
                  <c:v>0.1609401517819975</c:v>
                </c:pt>
                <c:pt idx="2">
                  <c:v>8.0085817669473883E-2</c:v>
                </c:pt>
                <c:pt idx="3">
                  <c:v>0.17663069582759613</c:v>
                </c:pt>
                <c:pt idx="4">
                  <c:v>5.8343206634858619E-2</c:v>
                </c:pt>
                <c:pt idx="5">
                  <c:v>0.19670818790227051</c:v>
                </c:pt>
              </c:numCache>
            </c:numRef>
          </c:val>
          <c:extLst>
            <c:ext xmlns:c16="http://schemas.microsoft.com/office/drawing/2014/chart" uri="{C3380CC4-5D6E-409C-BE32-E72D297353CC}">
              <c16:uniqueId val="{00000006-5D44-4AC1-8C85-87FFDB874B6B}"/>
            </c:ext>
          </c:extLst>
        </c:ser>
        <c:dLbls>
          <c:showLegendKey val="0"/>
          <c:showVal val="0"/>
          <c:showCatName val="0"/>
          <c:showSerName val="0"/>
          <c:showPercent val="0"/>
          <c:showBubbleSize val="0"/>
          <c:showLeaderLines val="0"/>
        </c:dLbls>
        <c:firstSliceAng val="224"/>
        <c:holeSize val="50"/>
      </c:doughnutChart>
      <c:spPr>
        <a:noFill/>
        <a:ln w="25400">
          <a:noFill/>
        </a:ln>
        <a:effectLst/>
      </c:spPr>
    </c:plotArea>
    <c:legend>
      <c:legendPos val="r"/>
      <c:layout>
        <c:manualLayout>
          <c:xMode val="edge"/>
          <c:yMode val="edge"/>
          <c:x val="8.0937840291941801E-2"/>
          <c:y val="0.51735067940103463"/>
          <c:w val="0.27518865699260214"/>
          <c:h val="0.36267882679660157"/>
        </c:manualLayout>
      </c:layout>
      <c:overlay val="0"/>
      <c:spPr>
        <a:noFill/>
        <a:ln>
          <a:noFill/>
        </a:ln>
        <a:effectLst/>
      </c:spPr>
      <c:txPr>
        <a:bodyPr rot="0" spcFirstLastPara="1" vertOverflow="ellipsis" vert="horz" wrap="square" anchor="ctr" anchorCtr="1"/>
        <a:lstStyle/>
        <a:p>
          <a:pPr>
            <a:defRPr sz="775" b="0" i="0" u="none" strike="noStrike" kern="1200" baseline="0">
              <a:solidFill>
                <a:srgbClr val="000000"/>
              </a:solidFill>
              <a:latin typeface="Calibri"/>
              <a:ea typeface="Calibri"/>
              <a:cs typeface="Calibri"/>
            </a:defRPr>
          </a:pPr>
          <a:endParaRPr lang="de-DE"/>
        </a:p>
      </c:txPr>
    </c:legend>
    <c:plotVisOnly val="1"/>
    <c:dispBlanksAs val="gap"/>
    <c:showDLblsOverMax val="0"/>
  </c:chart>
  <c:spPr>
    <a:noFill/>
    <a:ln w="6350" cap="flat" cmpd="sng" algn="ctr">
      <a:noFill/>
      <a:prstDash val="solid"/>
      <a:miter lim="800000"/>
    </a:ln>
    <a:effectLst/>
  </c:spPr>
  <c:txPr>
    <a:bodyPr/>
    <a:lstStyle/>
    <a:p>
      <a:pPr>
        <a:defRPr sz="1000" b="0" i="0" u="none" strike="noStrike" baseline="0">
          <a:solidFill>
            <a:srgbClr val="000000"/>
          </a:solidFill>
          <a:latin typeface="Calibri"/>
          <a:ea typeface="Calibri"/>
          <a:cs typeface="Calibri"/>
        </a:defRPr>
      </a:pPr>
      <a:endParaRPr lang="de-DE"/>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de-DE"/>
              <a:t>GKV-Leistungsausgaben:</a:t>
            </a:r>
            <a:r>
              <a:rPr lang="de-DE" baseline="0"/>
              <a:t> 76,6</a:t>
            </a:r>
            <a:r>
              <a:rPr lang="de-DE"/>
              <a:t> Mrd. €</a:t>
            </a:r>
          </a:p>
        </c:rich>
      </c:tx>
      <c:layout>
        <c:manualLayout>
          <c:xMode val="edge"/>
          <c:yMode val="edge"/>
          <c:x val="0.11859484569504955"/>
          <c:y val="2.1136878438140438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de-DE"/>
        </a:p>
      </c:txPr>
    </c:title>
    <c:autoTitleDeleted val="0"/>
    <c:plotArea>
      <c:layout>
        <c:manualLayout>
          <c:layoutTarget val="inner"/>
          <c:xMode val="edge"/>
          <c:yMode val="edge"/>
          <c:x val="0.30823036009387716"/>
          <c:y val="0.21305114638447972"/>
          <c:w val="0.49641387419165195"/>
          <c:h val="0.74462081128747792"/>
        </c:manualLayout>
      </c:layout>
      <c:doughnutChart>
        <c:varyColors val="1"/>
        <c:ser>
          <c:idx val="0"/>
          <c:order val="0"/>
          <c:dPt>
            <c:idx val="0"/>
            <c:bubble3D val="0"/>
            <c:spPr>
              <a:solidFill>
                <a:schemeClr val="accent3">
                  <a:shade val="50000"/>
                </a:schemeClr>
              </a:solidFill>
              <a:ln w="6350" cap="flat" cmpd="sng" algn="ctr">
                <a:solidFill>
                  <a:schemeClr val="lt1"/>
                </a:solidFill>
                <a:prstDash val="solid"/>
                <a:round/>
              </a:ln>
              <a:effectLst/>
            </c:spPr>
            <c:extLst>
              <c:ext xmlns:c16="http://schemas.microsoft.com/office/drawing/2014/chart" uri="{C3380CC4-5D6E-409C-BE32-E72D297353CC}">
                <c16:uniqueId val="{00000000-DE5F-4636-BC00-C1CA50C5B2C0}"/>
              </c:ext>
            </c:extLst>
          </c:dPt>
          <c:dPt>
            <c:idx val="1"/>
            <c:bubble3D val="0"/>
            <c:spPr>
              <a:solidFill>
                <a:schemeClr val="accent3">
                  <a:shade val="70000"/>
                </a:schemeClr>
              </a:solidFill>
              <a:ln w="6350" cap="flat" cmpd="sng" algn="ctr">
                <a:solidFill>
                  <a:schemeClr val="lt1"/>
                </a:solidFill>
                <a:prstDash val="solid"/>
                <a:round/>
              </a:ln>
              <a:effectLst/>
            </c:spPr>
            <c:extLst>
              <c:ext xmlns:c16="http://schemas.microsoft.com/office/drawing/2014/chart" uri="{C3380CC4-5D6E-409C-BE32-E72D297353CC}">
                <c16:uniqueId val="{00000001-DE5F-4636-BC00-C1CA50C5B2C0}"/>
              </c:ext>
            </c:extLst>
          </c:dPt>
          <c:dPt>
            <c:idx val="2"/>
            <c:bubble3D val="0"/>
            <c:spPr>
              <a:solidFill>
                <a:schemeClr val="accent3">
                  <a:shade val="90000"/>
                </a:schemeClr>
              </a:solidFill>
              <a:ln w="6350" cap="flat" cmpd="sng" algn="ctr">
                <a:solidFill>
                  <a:schemeClr val="lt1"/>
                </a:solidFill>
                <a:prstDash val="solid"/>
                <a:round/>
              </a:ln>
              <a:effectLst/>
            </c:spPr>
            <c:extLst>
              <c:ext xmlns:c16="http://schemas.microsoft.com/office/drawing/2014/chart" uri="{C3380CC4-5D6E-409C-BE32-E72D297353CC}">
                <c16:uniqueId val="{00000002-DE5F-4636-BC00-C1CA50C5B2C0}"/>
              </c:ext>
            </c:extLst>
          </c:dPt>
          <c:dPt>
            <c:idx val="3"/>
            <c:bubble3D val="0"/>
            <c:spPr>
              <a:solidFill>
                <a:schemeClr val="accent3">
                  <a:tint val="90000"/>
                </a:schemeClr>
              </a:solidFill>
              <a:ln w="6350" cap="flat" cmpd="sng" algn="ctr">
                <a:solidFill>
                  <a:schemeClr val="lt1"/>
                </a:solidFill>
                <a:prstDash val="solid"/>
                <a:round/>
              </a:ln>
              <a:effectLst/>
            </c:spPr>
            <c:extLst>
              <c:ext xmlns:c16="http://schemas.microsoft.com/office/drawing/2014/chart" uri="{C3380CC4-5D6E-409C-BE32-E72D297353CC}">
                <c16:uniqueId val="{00000003-DE5F-4636-BC00-C1CA50C5B2C0}"/>
              </c:ext>
            </c:extLst>
          </c:dPt>
          <c:dPt>
            <c:idx val="4"/>
            <c:bubble3D val="0"/>
            <c:spPr>
              <a:solidFill>
                <a:schemeClr val="accent3">
                  <a:tint val="70000"/>
                </a:schemeClr>
              </a:solidFill>
              <a:ln w="6350" cap="flat" cmpd="sng" algn="ctr">
                <a:solidFill>
                  <a:schemeClr val="lt1"/>
                </a:solidFill>
                <a:prstDash val="solid"/>
                <a:round/>
              </a:ln>
              <a:effectLst/>
            </c:spPr>
            <c:extLst>
              <c:ext xmlns:c16="http://schemas.microsoft.com/office/drawing/2014/chart" uri="{C3380CC4-5D6E-409C-BE32-E72D297353CC}">
                <c16:uniqueId val="{00000004-DE5F-4636-BC00-C1CA50C5B2C0}"/>
              </c:ext>
            </c:extLst>
          </c:dPt>
          <c:dPt>
            <c:idx val="5"/>
            <c:bubble3D val="0"/>
            <c:spPr>
              <a:solidFill>
                <a:schemeClr val="accent3">
                  <a:tint val="50000"/>
                </a:schemeClr>
              </a:solidFill>
              <a:ln w="6350" cap="flat" cmpd="sng" algn="ctr">
                <a:solidFill>
                  <a:schemeClr val="lt1"/>
                </a:solidFill>
                <a:prstDash val="solid"/>
                <a:round/>
              </a:ln>
              <a:effectLst/>
            </c:spPr>
            <c:extLst>
              <c:ext xmlns:c16="http://schemas.microsoft.com/office/drawing/2014/chart" uri="{C3380CC4-5D6E-409C-BE32-E72D297353CC}">
                <c16:uniqueId val="{00000005-DE5F-4636-BC00-C1CA50C5B2C0}"/>
              </c:ext>
            </c:extLst>
          </c:dPt>
          <c:dLbls>
            <c:numFmt formatCode="0.0%" sourceLinked="0"/>
            <c:spPr>
              <a:noFill/>
              <a:ln w="2540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Calibri"/>
                    <a:ea typeface="Calibri"/>
                    <a:cs typeface="Calibri"/>
                  </a:defRPr>
                </a:pPr>
                <a:endParaRPr lang="de-DE"/>
              </a:p>
            </c:txPr>
            <c:showLegendKey val="0"/>
            <c:showVal val="1"/>
            <c:showCatName val="0"/>
            <c:showSerName val="0"/>
            <c:showPercent val="0"/>
            <c:showBubbleSize val="0"/>
            <c:showLeaderLines val="0"/>
            <c:extLst>
              <c:ext xmlns:c15="http://schemas.microsoft.com/office/drawing/2012/chart" uri="{CE6537A1-D6FC-4f65-9D91-7224C49458BB}"/>
            </c:extLst>
          </c:dLbls>
          <c:val>
            <c:numRef>
              <c:f>Tabelle5!$C$210:$C$215</c:f>
              <c:numCache>
                <c:formatCode>0.0%</c:formatCode>
                <c:ptCount val="6"/>
                <c:pt idx="0">
                  <c:v>0.32237762237762241</c:v>
                </c:pt>
                <c:pt idx="1">
                  <c:v>0.16573426573426572</c:v>
                </c:pt>
                <c:pt idx="2">
                  <c:v>7.9720279720279716E-2</c:v>
                </c:pt>
                <c:pt idx="3">
                  <c:v>0.17272727272727273</c:v>
                </c:pt>
                <c:pt idx="4">
                  <c:v>6.2237762237762242E-2</c:v>
                </c:pt>
                <c:pt idx="5">
                  <c:v>0.19720279720279726</c:v>
                </c:pt>
              </c:numCache>
            </c:numRef>
          </c:val>
          <c:extLst>
            <c:ext xmlns:c16="http://schemas.microsoft.com/office/drawing/2014/chart" uri="{C3380CC4-5D6E-409C-BE32-E72D297353CC}">
              <c16:uniqueId val="{00000006-DE5F-4636-BC00-C1CA50C5B2C0}"/>
            </c:ext>
          </c:extLst>
        </c:ser>
        <c:dLbls>
          <c:showLegendKey val="0"/>
          <c:showVal val="0"/>
          <c:showCatName val="0"/>
          <c:showSerName val="0"/>
          <c:showPercent val="0"/>
          <c:showBubbleSize val="0"/>
          <c:showLeaderLines val="0"/>
        </c:dLbls>
        <c:firstSliceAng val="230"/>
        <c:holeSize val="55"/>
      </c:doughnutChart>
      <c:spPr>
        <a:solidFill>
          <a:sysClr val="window" lastClr="FFFFFF"/>
        </a:solidFill>
        <a:ln>
          <a:noFill/>
        </a:ln>
        <a:effectLst/>
      </c:spPr>
    </c:plotArea>
    <c:plotVisOnly val="1"/>
    <c:dispBlanksAs val="gap"/>
    <c:showDLblsOverMax val="0"/>
  </c:chart>
  <c:spPr>
    <a:solidFill>
      <a:sysClr val="window" lastClr="FFFFFF"/>
    </a:solidFill>
    <a:ln w="6350" cap="flat" cmpd="sng" algn="ctr">
      <a:noFill/>
      <a:prstDash val="solid"/>
      <a:miter lim="800000"/>
    </a:ln>
    <a:effectLst/>
  </c:spPr>
  <c:txPr>
    <a:bodyPr/>
    <a:lstStyle/>
    <a:p>
      <a:pPr>
        <a:defRPr sz="1000" b="0" i="0" u="none" strike="noStrike" baseline="0">
          <a:solidFill>
            <a:srgbClr val="000000"/>
          </a:solidFill>
          <a:latin typeface="Calibri"/>
          <a:ea typeface="Calibri"/>
          <a:cs typeface="Calibri"/>
        </a:defRPr>
      </a:pPr>
      <a:endParaRPr lang="de-DE"/>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de-DE"/>
              <a:t>GKV-Leistungsausgaben: 82,6 Mrd. €</a:t>
            </a:r>
          </a:p>
        </c:rich>
      </c:tx>
      <c:layout>
        <c:manualLayout>
          <c:xMode val="edge"/>
          <c:yMode val="edge"/>
          <c:x val="0.17824453271886798"/>
          <c:y val="3.453228346456693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de-DE"/>
        </a:p>
      </c:txPr>
    </c:title>
    <c:autoTitleDeleted val="0"/>
    <c:plotArea>
      <c:layout>
        <c:manualLayout>
          <c:layoutTarget val="inner"/>
          <c:xMode val="edge"/>
          <c:yMode val="edge"/>
          <c:x val="0.40327471231863293"/>
          <c:y val="0.22675014538062829"/>
          <c:w val="0.53162199802190635"/>
          <c:h val="0.71350616910586884"/>
        </c:manualLayout>
      </c:layout>
      <c:doughnutChart>
        <c:varyColors val="1"/>
        <c:ser>
          <c:idx val="0"/>
          <c:order val="0"/>
          <c:dPt>
            <c:idx val="0"/>
            <c:bubble3D val="0"/>
            <c:spPr>
              <a:solidFill>
                <a:schemeClr val="accent3">
                  <a:shade val="50000"/>
                </a:schemeClr>
              </a:solidFill>
              <a:ln>
                <a:noFill/>
              </a:ln>
              <a:effectLst/>
            </c:spPr>
            <c:extLst>
              <c:ext xmlns:c16="http://schemas.microsoft.com/office/drawing/2014/chart" uri="{C3380CC4-5D6E-409C-BE32-E72D297353CC}">
                <c16:uniqueId val="{00000000-4DC6-425E-B503-A3519F4EA6FC}"/>
              </c:ext>
            </c:extLst>
          </c:dPt>
          <c:dPt>
            <c:idx val="1"/>
            <c:bubble3D val="0"/>
            <c:spPr>
              <a:solidFill>
                <a:schemeClr val="accent3">
                  <a:shade val="70000"/>
                </a:schemeClr>
              </a:solidFill>
              <a:ln>
                <a:noFill/>
              </a:ln>
              <a:effectLst/>
            </c:spPr>
            <c:extLst>
              <c:ext xmlns:c16="http://schemas.microsoft.com/office/drawing/2014/chart" uri="{C3380CC4-5D6E-409C-BE32-E72D297353CC}">
                <c16:uniqueId val="{00000001-4DC6-425E-B503-A3519F4EA6FC}"/>
              </c:ext>
            </c:extLst>
          </c:dPt>
          <c:dPt>
            <c:idx val="2"/>
            <c:bubble3D val="0"/>
            <c:spPr>
              <a:solidFill>
                <a:schemeClr val="accent3">
                  <a:shade val="90000"/>
                </a:schemeClr>
              </a:solidFill>
              <a:ln>
                <a:noFill/>
              </a:ln>
              <a:effectLst/>
            </c:spPr>
            <c:extLst>
              <c:ext xmlns:c16="http://schemas.microsoft.com/office/drawing/2014/chart" uri="{C3380CC4-5D6E-409C-BE32-E72D297353CC}">
                <c16:uniqueId val="{00000002-4DC6-425E-B503-A3519F4EA6FC}"/>
              </c:ext>
            </c:extLst>
          </c:dPt>
          <c:dPt>
            <c:idx val="3"/>
            <c:bubble3D val="0"/>
            <c:spPr>
              <a:solidFill>
                <a:schemeClr val="accent3">
                  <a:tint val="90000"/>
                </a:schemeClr>
              </a:solidFill>
              <a:ln>
                <a:noFill/>
              </a:ln>
              <a:effectLst/>
            </c:spPr>
            <c:extLst>
              <c:ext xmlns:c16="http://schemas.microsoft.com/office/drawing/2014/chart" uri="{C3380CC4-5D6E-409C-BE32-E72D297353CC}">
                <c16:uniqueId val="{00000003-4DC6-425E-B503-A3519F4EA6FC}"/>
              </c:ext>
            </c:extLst>
          </c:dPt>
          <c:dPt>
            <c:idx val="4"/>
            <c:bubble3D val="0"/>
            <c:spPr>
              <a:solidFill>
                <a:schemeClr val="accent3">
                  <a:tint val="70000"/>
                </a:schemeClr>
              </a:solidFill>
              <a:ln>
                <a:noFill/>
              </a:ln>
              <a:effectLst/>
            </c:spPr>
            <c:extLst>
              <c:ext xmlns:c16="http://schemas.microsoft.com/office/drawing/2014/chart" uri="{C3380CC4-5D6E-409C-BE32-E72D297353CC}">
                <c16:uniqueId val="{00000004-4DC6-425E-B503-A3519F4EA6FC}"/>
              </c:ext>
            </c:extLst>
          </c:dPt>
          <c:dPt>
            <c:idx val="5"/>
            <c:bubble3D val="0"/>
            <c:spPr>
              <a:solidFill>
                <a:schemeClr val="accent3">
                  <a:tint val="50000"/>
                </a:schemeClr>
              </a:solidFill>
              <a:ln>
                <a:noFill/>
              </a:ln>
              <a:effectLst/>
            </c:spPr>
            <c:extLst>
              <c:ext xmlns:c16="http://schemas.microsoft.com/office/drawing/2014/chart" uri="{C3380CC4-5D6E-409C-BE32-E72D297353CC}">
                <c16:uniqueId val="{00000005-4DC6-425E-B503-A3519F4EA6FC}"/>
              </c:ext>
            </c:extLst>
          </c:dPt>
          <c:dLbls>
            <c:numFmt formatCode="0.0%" sourceLinked="0"/>
            <c:spPr>
              <a:noFill/>
              <a:ln w="25400">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Calibri"/>
                    <a:ea typeface="Calibri"/>
                    <a:cs typeface="Calibri"/>
                  </a:defRPr>
                </a:pPr>
                <a:endParaRPr lang="de-DE"/>
              </a:p>
            </c:txPr>
            <c:showLegendKey val="0"/>
            <c:showVal val="1"/>
            <c:showCatName val="0"/>
            <c:showSerName val="0"/>
            <c:showPercent val="0"/>
            <c:showBubbleSize val="0"/>
            <c:showLeaderLines val="0"/>
            <c:extLst>
              <c:ext xmlns:c15="http://schemas.microsoft.com/office/drawing/2012/chart" uri="{CE6537A1-D6FC-4f65-9D91-7224C49458BB}"/>
            </c:extLst>
          </c:dLbls>
          <c:cat>
            <c:strRef>
              <c:f>Tabelle5!$F$157:$F$162</c:f>
              <c:strCache>
                <c:ptCount val="6"/>
                <c:pt idx="0">
                  <c:v>Krankenhausbehandlung </c:v>
                </c:pt>
                <c:pt idx="1">
                  <c:v>Ärztliche Behandlung</c:v>
                </c:pt>
                <c:pt idx="2">
                  <c:v>Heil- und Hilfsmittel</c:v>
                </c:pt>
                <c:pt idx="3">
                  <c:v>Arzneimittel</c:v>
                </c:pt>
                <c:pt idx="4">
                  <c:v>Zahnarzt &amp; Zahnersatz</c:v>
                </c:pt>
                <c:pt idx="5">
                  <c:v>Übrige Leistungen</c:v>
                </c:pt>
              </c:strCache>
            </c:strRef>
          </c:cat>
          <c:val>
            <c:numRef>
              <c:f>Tabelle5!$H$157:$H$162</c:f>
              <c:numCache>
                <c:formatCode>0.0%</c:formatCode>
                <c:ptCount val="6"/>
                <c:pt idx="0">
                  <c:v>0.32551451735846443</c:v>
                </c:pt>
                <c:pt idx="1">
                  <c:v>0.16325964936594831</c:v>
                </c:pt>
                <c:pt idx="2">
                  <c:v>8.0451805141708813E-2</c:v>
                </c:pt>
                <c:pt idx="3">
                  <c:v>0.17424294920656919</c:v>
                </c:pt>
                <c:pt idx="4">
                  <c:v>6.1014482710830847E-2</c:v>
                </c:pt>
                <c:pt idx="5">
                  <c:v>0.19551659621647849</c:v>
                </c:pt>
              </c:numCache>
            </c:numRef>
          </c:val>
          <c:extLst>
            <c:ext xmlns:c16="http://schemas.microsoft.com/office/drawing/2014/chart" uri="{C3380CC4-5D6E-409C-BE32-E72D297353CC}">
              <c16:uniqueId val="{00000006-4DC6-425E-B503-A3519F4EA6FC}"/>
            </c:ext>
          </c:extLst>
        </c:ser>
        <c:dLbls>
          <c:showLegendKey val="0"/>
          <c:showVal val="0"/>
          <c:showCatName val="0"/>
          <c:showSerName val="0"/>
          <c:showPercent val="0"/>
          <c:showBubbleSize val="0"/>
          <c:showLeaderLines val="0"/>
        </c:dLbls>
        <c:firstSliceAng val="224"/>
        <c:holeSize val="50"/>
      </c:doughnutChart>
      <c:spPr>
        <a:noFill/>
        <a:ln w="25400">
          <a:noFill/>
        </a:ln>
        <a:effectLst/>
      </c:spPr>
    </c:plotArea>
    <c:legend>
      <c:legendPos val="r"/>
      <c:layout>
        <c:manualLayout>
          <c:xMode val="edge"/>
          <c:yMode val="edge"/>
          <c:x val="8.0937907896162897E-2"/>
          <c:y val="0.52801763779527566"/>
          <c:w val="0.2751886983606403"/>
          <c:h val="0.36267870516185474"/>
        </c:manualLayout>
      </c:layout>
      <c:overlay val="0"/>
      <c:spPr>
        <a:noFill/>
        <a:ln>
          <a:noFill/>
        </a:ln>
        <a:effectLst/>
      </c:spPr>
      <c:txPr>
        <a:bodyPr rot="0" spcFirstLastPara="1" vertOverflow="ellipsis" vert="horz" wrap="square" anchor="ctr" anchorCtr="1"/>
        <a:lstStyle/>
        <a:p>
          <a:pPr>
            <a:defRPr sz="775" b="0" i="0" u="none" strike="noStrike" kern="1200" baseline="0">
              <a:solidFill>
                <a:srgbClr val="000000"/>
              </a:solidFill>
              <a:latin typeface="Calibri"/>
              <a:ea typeface="Calibri"/>
              <a:cs typeface="Calibri"/>
            </a:defRPr>
          </a:pPr>
          <a:endParaRPr lang="de-DE"/>
        </a:p>
      </c:txPr>
    </c:legend>
    <c:plotVisOnly val="1"/>
    <c:dispBlanksAs val="gap"/>
    <c:showDLblsOverMax val="0"/>
  </c:chart>
  <c:spPr>
    <a:noFill/>
    <a:ln w="6350" cap="flat" cmpd="sng" algn="ctr">
      <a:noFill/>
      <a:prstDash val="solid"/>
      <a:miter lim="800000"/>
    </a:ln>
    <a:effectLst/>
  </c:spPr>
  <c:txPr>
    <a:bodyPr/>
    <a:lstStyle/>
    <a:p>
      <a:pPr>
        <a:defRPr sz="1000" b="0" i="0" u="none" strike="noStrike" baseline="0">
          <a:solidFill>
            <a:srgbClr val="000000"/>
          </a:solidFill>
          <a:latin typeface="Calibri"/>
          <a:ea typeface="Calibri"/>
          <a:cs typeface="Calibri"/>
        </a:defRPr>
      </a:pPr>
      <a:endParaRPr lang="de-D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79717019374317E-2"/>
          <c:y val="0.10253526772293543"/>
          <c:w val="0.87141935427048811"/>
          <c:h val="0.74908054968239479"/>
        </c:manualLayout>
      </c:layout>
      <c:barChart>
        <c:barDir val="col"/>
        <c:grouping val="clustered"/>
        <c:varyColors val="0"/>
        <c:ser>
          <c:idx val="0"/>
          <c:order val="0"/>
          <c:tx>
            <c:strRef>
              <c:f>Tabelle6!$B$1</c:f>
              <c:strCache>
                <c:ptCount val="1"/>
                <c:pt idx="0">
                  <c:v>Personal insgesamt</c:v>
                </c:pt>
              </c:strCache>
            </c:strRef>
          </c:tx>
          <c:spPr>
            <a:solidFill>
              <a:srgbClr val="75A794"/>
            </a:solidFill>
          </c:spPr>
          <c:invertIfNegative val="0"/>
          <c:cat>
            <c:numRef>
              <c:f>Tabelle6!$A$21:$A$31</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Tabelle6!$B$21:$B$31</c:f>
              <c:numCache>
                <c:formatCode>#\ ##0</c:formatCode>
                <c:ptCount val="11"/>
                <c:pt idx="0">
                  <c:v>850098.5</c:v>
                </c:pt>
                <c:pt idx="1">
                  <c:v>859426.9</c:v>
                </c:pt>
                <c:pt idx="2">
                  <c:v>868044.2</c:v>
                </c:pt>
                <c:pt idx="3">
                  <c:v>880519.5</c:v>
                </c:pt>
                <c:pt idx="4" formatCode="###\ ###\ ##0">
                  <c:v>894400.1</c:v>
                </c:pt>
                <c:pt idx="5">
                  <c:v>919859</c:v>
                </c:pt>
                <c:pt idx="6" formatCode="General">
                  <c:v>928097.2</c:v>
                </c:pt>
                <c:pt idx="7">
                  <c:v>951936</c:v>
                </c:pt>
                <c:pt idx="8" formatCode="###\ ###\ ##0">
                  <c:v>958925.97</c:v>
                </c:pt>
                <c:pt idx="9" formatCode="General">
                  <c:v>965237</c:v>
                </c:pt>
                <c:pt idx="10" formatCode="General">
                  <c:v>986983</c:v>
                </c:pt>
              </c:numCache>
            </c:numRef>
          </c:val>
          <c:extLst>
            <c:ext xmlns:c16="http://schemas.microsoft.com/office/drawing/2014/chart" uri="{C3380CC4-5D6E-409C-BE32-E72D297353CC}">
              <c16:uniqueId val="{00000000-304C-4265-AA96-68EB1AB1BA0B}"/>
            </c:ext>
          </c:extLst>
        </c:ser>
        <c:ser>
          <c:idx val="1"/>
          <c:order val="1"/>
          <c:tx>
            <c:strRef>
              <c:f>Tabelle6!$C$1</c:f>
              <c:strCache>
                <c:ptCount val="1"/>
                <c:pt idx="0">
                  <c:v>Pflegekräfte</c:v>
                </c:pt>
              </c:strCache>
            </c:strRef>
          </c:tx>
          <c:spPr>
            <a:solidFill>
              <a:srgbClr val="3E6456"/>
            </a:solidFill>
          </c:spPr>
          <c:invertIfNegative val="0"/>
          <c:cat>
            <c:numRef>
              <c:f>Tabelle6!$A$21:$A$31</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Tabelle6!$C$21:$C$31</c:f>
              <c:numCache>
                <c:formatCode>#\ ##0</c:formatCode>
                <c:ptCount val="11"/>
                <c:pt idx="0">
                  <c:v>316274.90000000002</c:v>
                </c:pt>
                <c:pt idx="1">
                  <c:v>318749.09000000003</c:v>
                </c:pt>
                <c:pt idx="2">
                  <c:v>320905.3</c:v>
                </c:pt>
                <c:pt idx="3">
                  <c:v>325119</c:v>
                </c:pt>
                <c:pt idx="4" formatCode="General">
                  <c:v>328327</c:v>
                </c:pt>
                <c:pt idx="5" formatCode="General">
                  <c:v>331369.8</c:v>
                </c:pt>
                <c:pt idx="6" formatCode="General">
                  <c:v>345407.3</c:v>
                </c:pt>
                <c:pt idx="7" formatCode="General">
                  <c:v>363166</c:v>
                </c:pt>
                <c:pt idx="8" formatCode="###\ ###\ ##0">
                  <c:v>371249.2</c:v>
                </c:pt>
                <c:pt idx="9" formatCode="General">
                  <c:v>376444</c:v>
                </c:pt>
                <c:pt idx="10" formatCode="General">
                  <c:v>391506</c:v>
                </c:pt>
              </c:numCache>
            </c:numRef>
          </c:val>
          <c:extLst>
            <c:ext xmlns:c16="http://schemas.microsoft.com/office/drawing/2014/chart" uri="{C3380CC4-5D6E-409C-BE32-E72D297353CC}">
              <c16:uniqueId val="{00000001-304C-4265-AA96-68EB1AB1BA0B}"/>
            </c:ext>
          </c:extLst>
        </c:ser>
        <c:ser>
          <c:idx val="2"/>
          <c:order val="2"/>
          <c:tx>
            <c:strRef>
              <c:f>Tabelle6!$D$1</c:f>
              <c:strCache>
                <c:ptCount val="1"/>
                <c:pt idx="0">
                  <c:v>Ärzte</c:v>
                </c:pt>
              </c:strCache>
            </c:strRef>
          </c:tx>
          <c:spPr>
            <a:solidFill>
              <a:srgbClr val="51806E"/>
            </a:solidFill>
            <a:ln>
              <a:noFill/>
            </a:ln>
          </c:spPr>
          <c:invertIfNegative val="0"/>
          <c:cat>
            <c:numRef>
              <c:f>Tabelle6!$A$21:$A$31</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Tabelle6!$D$21:$D$31</c:f>
              <c:numCache>
                <c:formatCode>#\ ##0</c:formatCode>
                <c:ptCount val="11"/>
                <c:pt idx="0">
                  <c:v>146987.70000000001</c:v>
                </c:pt>
                <c:pt idx="1">
                  <c:v>150756.6</c:v>
                </c:pt>
                <c:pt idx="2">
                  <c:v>154364.29</c:v>
                </c:pt>
                <c:pt idx="3">
                  <c:v>158148.29</c:v>
                </c:pt>
                <c:pt idx="4" formatCode="###\ ###\ ##0">
                  <c:v>161207.5</c:v>
                </c:pt>
                <c:pt idx="5">
                  <c:v>164625</c:v>
                </c:pt>
                <c:pt idx="6" formatCode="General">
                  <c:v>167951.8</c:v>
                </c:pt>
                <c:pt idx="7">
                  <c:v>171367</c:v>
                </c:pt>
                <c:pt idx="8" formatCode="###\ ###\ ##0">
                  <c:v>173096.38000000003</c:v>
                </c:pt>
                <c:pt idx="9" formatCode="###\ ###\ ##0">
                  <c:v>173321</c:v>
                </c:pt>
                <c:pt idx="10" formatCode="General">
                  <c:v>176774</c:v>
                </c:pt>
              </c:numCache>
            </c:numRef>
          </c:val>
          <c:extLst>
            <c:ext xmlns:c16="http://schemas.microsoft.com/office/drawing/2014/chart" uri="{C3380CC4-5D6E-409C-BE32-E72D297353CC}">
              <c16:uniqueId val="{00000002-304C-4265-AA96-68EB1AB1BA0B}"/>
            </c:ext>
          </c:extLst>
        </c:ser>
        <c:dLbls>
          <c:showLegendKey val="0"/>
          <c:showVal val="0"/>
          <c:showCatName val="0"/>
          <c:showSerName val="0"/>
          <c:showPercent val="0"/>
          <c:showBubbleSize val="0"/>
        </c:dLbls>
        <c:gapWidth val="150"/>
        <c:axId val="146683008"/>
        <c:axId val="146684544"/>
      </c:barChart>
      <c:catAx>
        <c:axId val="146683008"/>
        <c:scaling>
          <c:orientation val="minMax"/>
        </c:scaling>
        <c:delete val="0"/>
        <c:axPos val="b"/>
        <c:numFmt formatCode="General" sourceLinked="1"/>
        <c:majorTickMark val="out"/>
        <c:minorTickMark val="none"/>
        <c:tickLblPos val="nextTo"/>
        <c:txPr>
          <a:bodyPr/>
          <a:lstStyle/>
          <a:p>
            <a:pPr>
              <a:defRPr sz="1200"/>
            </a:pPr>
            <a:endParaRPr lang="de-DE"/>
          </a:p>
        </c:txPr>
        <c:crossAx val="146684544"/>
        <c:crosses val="autoZero"/>
        <c:auto val="1"/>
        <c:lblAlgn val="ctr"/>
        <c:lblOffset val="100"/>
        <c:noMultiLvlLbl val="0"/>
      </c:catAx>
      <c:valAx>
        <c:axId val="146684544"/>
        <c:scaling>
          <c:orientation val="minMax"/>
          <c:max val="1000000"/>
          <c:min val="0"/>
        </c:scaling>
        <c:delete val="0"/>
        <c:axPos val="l"/>
        <c:numFmt formatCode="#\ ##0" sourceLinked="1"/>
        <c:majorTickMark val="out"/>
        <c:minorTickMark val="none"/>
        <c:tickLblPos val="nextTo"/>
        <c:txPr>
          <a:bodyPr/>
          <a:lstStyle/>
          <a:p>
            <a:pPr>
              <a:defRPr sz="1200"/>
            </a:pPr>
            <a:endParaRPr lang="de-DE"/>
          </a:p>
        </c:txPr>
        <c:crossAx val="146683008"/>
        <c:crosses val="autoZero"/>
        <c:crossBetween val="between"/>
      </c:valAx>
      <c:spPr>
        <a:noFill/>
        <a:ln w="25392">
          <a:noFill/>
        </a:ln>
      </c:spPr>
    </c:plotArea>
    <c:legend>
      <c:legendPos val="b"/>
      <c:overlay val="0"/>
      <c:txPr>
        <a:bodyPr/>
        <a:lstStyle/>
        <a:p>
          <a:pPr>
            <a:defRPr sz="1200"/>
          </a:pPr>
          <a:endParaRPr lang="de-DE"/>
        </a:p>
      </c:txPr>
    </c:legend>
    <c:plotVisOnly val="1"/>
    <c:dispBlanksAs val="gap"/>
    <c:showDLblsOverMax val="0"/>
  </c:chart>
  <c:spPr>
    <a:solidFill>
      <a:schemeClr val="bg1"/>
    </a:solidFill>
    <a:ln>
      <a:noFill/>
    </a:ln>
  </c:spPr>
  <c:txPr>
    <a:bodyPr/>
    <a:lstStyle/>
    <a:p>
      <a:pPr>
        <a:defRPr>
          <a:latin typeface="Arial" panose="020B0604020202020204" pitchFamily="34" charset="0"/>
          <a:cs typeface="Arial" panose="020B0604020202020204" pitchFamily="34" charset="0"/>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287446865090041E-2"/>
          <c:y val="4.8004603181126961E-2"/>
          <c:w val="0.87501211063567041"/>
          <c:h val="0.79045245202927239"/>
        </c:manualLayout>
      </c:layout>
      <c:lineChart>
        <c:grouping val="standard"/>
        <c:varyColors val="0"/>
        <c:ser>
          <c:idx val="3"/>
          <c:order val="0"/>
          <c:tx>
            <c:strRef>
              <c:f>Kennzahlen!$C$23</c:f>
              <c:strCache>
                <c:ptCount val="1"/>
                <c:pt idx="0">
                  <c:v>KH</c:v>
                </c:pt>
              </c:strCache>
            </c:strRef>
          </c:tx>
          <c:marker>
            <c:symbol val="none"/>
          </c:marker>
          <c:cat>
            <c:strRef>
              <c:f>Kennzahlen!$B$29:$B$42</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Kennzahlen!$C$29:$C$42</c:f>
              <c:numCache>
                <c:formatCode>0.0</c:formatCode>
                <c:ptCount val="14"/>
                <c:pt idx="0">
                  <c:v>100</c:v>
                </c:pt>
                <c:pt idx="1">
                  <c:v>99.079457364341081</c:v>
                </c:pt>
                <c:pt idx="2">
                  <c:v>97.722868217054256</c:v>
                </c:pt>
                <c:pt idx="3">
                  <c:v>96.705426356589157</c:v>
                </c:pt>
                <c:pt idx="4">
                  <c:v>95.930232558139537</c:v>
                </c:pt>
                <c:pt idx="5">
                  <c:v>94.767441860465112</c:v>
                </c:pt>
                <c:pt idx="6">
                  <c:v>94.525193798449607</c:v>
                </c:pt>
                <c:pt idx="7">
                  <c:v>94.089147286821699</c:v>
                </c:pt>
                <c:pt idx="8">
                  <c:v>93.265503875968989</c:v>
                </c:pt>
                <c:pt idx="9">
                  <c:v>92.732558139534888</c:v>
                </c:pt>
                <c:pt idx="10">
                  <c:v>92.199612403100772</c:v>
                </c:pt>
                <c:pt idx="11">
                  <c:v>91.424418604651152</c:v>
                </c:pt>
                <c:pt idx="12">
                  <c:v>91.715116279069761</c:v>
                </c:pt>
                <c:pt idx="13">
                  <c:v>90.794573643410843</c:v>
                </c:pt>
              </c:numCache>
            </c:numRef>
          </c:val>
          <c:smooth val="0"/>
          <c:extLst>
            <c:ext xmlns:c16="http://schemas.microsoft.com/office/drawing/2014/chart" uri="{C3380CC4-5D6E-409C-BE32-E72D297353CC}">
              <c16:uniqueId val="{00000000-5157-471C-86DB-83A96889077E}"/>
            </c:ext>
          </c:extLst>
        </c:ser>
        <c:ser>
          <c:idx val="4"/>
          <c:order val="1"/>
          <c:tx>
            <c:strRef>
              <c:f>Kennzahlen!$D$23</c:f>
              <c:strCache>
                <c:ptCount val="1"/>
                <c:pt idx="0">
                  <c:v>Betten</c:v>
                </c:pt>
              </c:strCache>
            </c:strRef>
          </c:tx>
          <c:marker>
            <c:symbol val="none"/>
          </c:marker>
          <c:cat>
            <c:strRef>
              <c:f>Kennzahlen!$B$29:$B$42</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Kennzahlen!$D$29:$D$42</c:f>
              <c:numCache>
                <c:formatCode>0.0</c:formatCode>
                <c:ptCount val="14"/>
                <c:pt idx="0">
                  <c:v>100</c:v>
                </c:pt>
                <c:pt idx="1">
                  <c:v>99.856787382968434</c:v>
                </c:pt>
                <c:pt idx="2">
                  <c:v>99.746593230419151</c:v>
                </c:pt>
                <c:pt idx="3">
                  <c:v>99.586672474733916</c:v>
                </c:pt>
                <c:pt idx="4">
                  <c:v>99.588462632446806</c:v>
                </c:pt>
                <c:pt idx="5">
                  <c:v>99.324116010176056</c:v>
                </c:pt>
                <c:pt idx="6">
                  <c:v>99.198208251035808</c:v>
                </c:pt>
                <c:pt idx="7">
                  <c:v>98.892688001368484</c:v>
                </c:pt>
                <c:pt idx="8">
                  <c:v>99.093583478037743</c:v>
                </c:pt>
                <c:pt idx="9">
                  <c:v>98.324611287143284</c:v>
                </c:pt>
                <c:pt idx="10">
                  <c:v>97.023166629868982</c:v>
                </c:pt>
                <c:pt idx="11">
                  <c:v>96.192334544673386</c:v>
                </c:pt>
                <c:pt idx="12">
                  <c:v>95.551060270632064</c:v>
                </c:pt>
                <c:pt idx="13">
                  <c:v>94.863241896055484</c:v>
                </c:pt>
              </c:numCache>
            </c:numRef>
          </c:val>
          <c:smooth val="0"/>
          <c:extLst>
            <c:ext xmlns:c16="http://schemas.microsoft.com/office/drawing/2014/chart" uri="{C3380CC4-5D6E-409C-BE32-E72D297353CC}">
              <c16:uniqueId val="{00000001-5157-471C-86DB-83A96889077E}"/>
            </c:ext>
          </c:extLst>
        </c:ser>
        <c:ser>
          <c:idx val="1"/>
          <c:order val="2"/>
          <c:tx>
            <c:strRef>
              <c:f>Kennzahlen!$E$23</c:f>
              <c:strCache>
                <c:ptCount val="1"/>
                <c:pt idx="0">
                  <c:v>Fallzahl</c:v>
                </c:pt>
              </c:strCache>
            </c:strRef>
          </c:tx>
          <c:marker>
            <c:symbol val="none"/>
          </c:marker>
          <c:cat>
            <c:strRef>
              <c:f>Kennzahlen!$B$29:$B$42</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Kennzahlen!$E$29:$E$42</c:f>
              <c:numCache>
                <c:formatCode>0.0</c:formatCode>
                <c:ptCount val="14"/>
                <c:pt idx="0">
                  <c:v>100</c:v>
                </c:pt>
                <c:pt idx="1">
                  <c:v>101.71955674579959</c:v>
                </c:pt>
                <c:pt idx="2">
                  <c:v>103.25814983865882</c:v>
                </c:pt>
                <c:pt idx="3">
                  <c:v>104.18271256713354</c:v>
                </c:pt>
                <c:pt idx="4">
                  <c:v>106.18714856947879</c:v>
                </c:pt>
                <c:pt idx="5">
                  <c:v>106.6914960946665</c:v>
                </c:pt>
                <c:pt idx="6">
                  <c:v>108.31743785235244</c:v>
                </c:pt>
                <c:pt idx="7">
                  <c:v>107.81852206491655</c:v>
                </c:pt>
                <c:pt idx="8">
                  <c:v>107.5518123731936</c:v>
                </c:pt>
                <c:pt idx="9">
                  <c:v>107.66738444719633</c:v>
                </c:pt>
                <c:pt idx="10">
                  <c:v>93.129553239431274</c:v>
                </c:pt>
                <c:pt idx="11">
                  <c:v>92.843307037142054</c:v>
                </c:pt>
                <c:pt idx="12">
                  <c:v>93.191706293767567</c:v>
                </c:pt>
                <c:pt idx="13">
                  <c:v>95.393021301118296</c:v>
                </c:pt>
              </c:numCache>
            </c:numRef>
          </c:val>
          <c:smooth val="0"/>
          <c:extLst>
            <c:ext xmlns:c16="http://schemas.microsoft.com/office/drawing/2014/chart" uri="{C3380CC4-5D6E-409C-BE32-E72D297353CC}">
              <c16:uniqueId val="{00000002-5157-471C-86DB-83A96889077E}"/>
            </c:ext>
          </c:extLst>
        </c:ser>
        <c:ser>
          <c:idx val="5"/>
          <c:order val="3"/>
          <c:tx>
            <c:strRef>
              <c:f>Kennzahlen!$F$23</c:f>
              <c:strCache>
                <c:ptCount val="1"/>
                <c:pt idx="0">
                  <c:v>Berechnungs-  und Belegungstage</c:v>
                </c:pt>
              </c:strCache>
            </c:strRef>
          </c:tx>
          <c:marker>
            <c:symbol val="none"/>
          </c:marker>
          <c:cat>
            <c:strRef>
              <c:f>Kennzahlen!$B$29:$B$42</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Kennzahlen!$F$29:$F$42</c:f>
              <c:numCache>
                <c:formatCode>0.0</c:formatCode>
                <c:ptCount val="14"/>
                <c:pt idx="0">
                  <c:v>100</c:v>
                </c:pt>
                <c:pt idx="1">
                  <c:v>99.813146478167639</c:v>
                </c:pt>
                <c:pt idx="2">
                  <c:v>100.05801256452784</c:v>
                </c:pt>
                <c:pt idx="3">
                  <c:v>99.576112482546961</c:v>
                </c:pt>
                <c:pt idx="4">
                  <c:v>99.712970817976512</c:v>
                </c:pt>
                <c:pt idx="5">
                  <c:v>99.534656015201733</c:v>
                </c:pt>
                <c:pt idx="6">
                  <c:v>100.16054412212227</c:v>
                </c:pt>
                <c:pt idx="7">
                  <c:v>99.443571413650815</c:v>
                </c:pt>
                <c:pt idx="8">
                  <c:v>98.777902880031732</c:v>
                </c:pt>
                <c:pt idx="9">
                  <c:v>98.116363507501475</c:v>
                </c:pt>
                <c:pt idx="10">
                  <c:v>84.684084831610221</c:v>
                </c:pt>
                <c:pt idx="11">
                  <c:v>84.838373567056578</c:v>
                </c:pt>
                <c:pt idx="12">
                  <c:v>85.289967537015997</c:v>
                </c:pt>
                <c:pt idx="13">
                  <c:v>87.285153376212676</c:v>
                </c:pt>
              </c:numCache>
            </c:numRef>
          </c:val>
          <c:smooth val="0"/>
          <c:extLst>
            <c:ext xmlns:c16="http://schemas.microsoft.com/office/drawing/2014/chart" uri="{C3380CC4-5D6E-409C-BE32-E72D297353CC}">
              <c16:uniqueId val="{00000003-5157-471C-86DB-83A96889077E}"/>
            </c:ext>
          </c:extLst>
        </c:ser>
        <c:ser>
          <c:idx val="2"/>
          <c:order val="4"/>
          <c:tx>
            <c:strRef>
              <c:f>Kennzahlen!$G$23</c:f>
              <c:strCache>
                <c:ptCount val="1"/>
                <c:pt idx="0">
                  <c:v>Verweildauer</c:v>
                </c:pt>
              </c:strCache>
            </c:strRef>
          </c:tx>
          <c:marker>
            <c:symbol val="none"/>
          </c:marker>
          <c:cat>
            <c:strRef>
              <c:f>Kennzahlen!$B$29:$B$42</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Kennzahlen!$G$29:$G$42</c:f>
              <c:numCache>
                <c:formatCode>0.0</c:formatCode>
                <c:ptCount val="14"/>
                <c:pt idx="0">
                  <c:v>100</c:v>
                </c:pt>
                <c:pt idx="1">
                  <c:v>98.125817366274845</c:v>
                </c:pt>
                <c:pt idx="2">
                  <c:v>96.553793982901354</c:v>
                </c:pt>
                <c:pt idx="3">
                  <c:v>95.57834503337763</c:v>
                </c:pt>
                <c:pt idx="4">
                  <c:v>93.903049626324417</c:v>
                </c:pt>
                <c:pt idx="5">
                  <c:v>93.29202388059629</c:v>
                </c:pt>
                <c:pt idx="6">
                  <c:v>92.742460009892085</c:v>
                </c:pt>
                <c:pt idx="7">
                  <c:v>92.742460009892085</c:v>
                </c:pt>
                <c:pt idx="8">
                  <c:v>91.472015352222343</c:v>
                </c:pt>
                <c:pt idx="9">
                  <c:v>91.472015352222343</c:v>
                </c:pt>
                <c:pt idx="10">
                  <c:v>91.472015352222343</c:v>
                </c:pt>
                <c:pt idx="11">
                  <c:v>91.472015352222343</c:v>
                </c:pt>
                <c:pt idx="12">
                  <c:v>91.472015352222343</c:v>
                </c:pt>
                <c:pt idx="13">
                  <c:v>91.472015352222343</c:v>
                </c:pt>
              </c:numCache>
            </c:numRef>
          </c:val>
          <c:smooth val="0"/>
          <c:extLst>
            <c:ext xmlns:c16="http://schemas.microsoft.com/office/drawing/2014/chart" uri="{C3380CC4-5D6E-409C-BE32-E72D297353CC}">
              <c16:uniqueId val="{00000004-5157-471C-86DB-83A96889077E}"/>
            </c:ext>
          </c:extLst>
        </c:ser>
        <c:ser>
          <c:idx val="6"/>
          <c:order val="5"/>
          <c:tx>
            <c:strRef>
              <c:f>Kennzahlen!$H$23</c:f>
              <c:strCache>
                <c:ptCount val="1"/>
                <c:pt idx="0">
                  <c:v>Bettenauslastung</c:v>
                </c:pt>
              </c:strCache>
            </c:strRef>
          </c:tx>
          <c:marker>
            <c:symbol val="none"/>
          </c:marker>
          <c:cat>
            <c:strRef>
              <c:f>Kennzahlen!$B$29:$B$42</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Kennzahlen!$H$29:$H$42</c:f>
              <c:numCache>
                <c:formatCode>0.0</c:formatCode>
                <c:ptCount val="14"/>
                <c:pt idx="0">
                  <c:v>100</c:v>
                </c:pt>
                <c:pt idx="1">
                  <c:v>99.956296506282101</c:v>
                </c:pt>
                <c:pt idx="2">
                  <c:v>100.06337461942553</c:v>
                </c:pt>
                <c:pt idx="3">
                  <c:v>99.989396179303398</c:v>
                </c:pt>
                <c:pt idx="4">
                  <c:v>100.12502270066086</c:v>
                </c:pt>
                <c:pt idx="5">
                  <c:v>100.21197269453081</c:v>
                </c:pt>
                <c:pt idx="6">
                  <c:v>100.70977884823319</c:v>
                </c:pt>
                <c:pt idx="7">
                  <c:v>100.58049800247164</c:v>
                </c:pt>
                <c:pt idx="8">
                  <c:v>99.675532082140919</c:v>
                </c:pt>
                <c:pt idx="9">
                  <c:v>99.804812927902461</c:v>
                </c:pt>
                <c:pt idx="10">
                  <c:v>87.006009197510821</c:v>
                </c:pt>
                <c:pt idx="11">
                  <c:v>88.169536809364615</c:v>
                </c:pt>
                <c:pt idx="12">
                  <c:v>89.203783575456868</c:v>
                </c:pt>
                <c:pt idx="13">
                  <c:v>91.789400490687484</c:v>
                </c:pt>
              </c:numCache>
            </c:numRef>
          </c:val>
          <c:smooth val="0"/>
          <c:extLst>
            <c:ext xmlns:c16="http://schemas.microsoft.com/office/drawing/2014/chart" uri="{C3380CC4-5D6E-409C-BE32-E72D297353CC}">
              <c16:uniqueId val="{00000005-5157-471C-86DB-83A96889077E}"/>
            </c:ext>
          </c:extLst>
        </c:ser>
        <c:dLbls>
          <c:showLegendKey val="0"/>
          <c:showVal val="0"/>
          <c:showCatName val="0"/>
          <c:showSerName val="0"/>
          <c:showPercent val="0"/>
          <c:showBubbleSize val="0"/>
        </c:dLbls>
        <c:smooth val="0"/>
        <c:axId val="146472320"/>
        <c:axId val="146224256"/>
      </c:lineChart>
      <c:catAx>
        <c:axId val="146472320"/>
        <c:scaling>
          <c:orientation val="minMax"/>
        </c:scaling>
        <c:delete val="0"/>
        <c:axPos val="b"/>
        <c:numFmt formatCode="General" sourceLinked="1"/>
        <c:majorTickMark val="none"/>
        <c:minorTickMark val="none"/>
        <c:tickLblPos val="nextTo"/>
        <c:crossAx val="146224256"/>
        <c:crosses val="autoZero"/>
        <c:auto val="1"/>
        <c:lblAlgn val="ctr"/>
        <c:lblOffset val="100"/>
        <c:noMultiLvlLbl val="0"/>
      </c:catAx>
      <c:valAx>
        <c:axId val="146224256"/>
        <c:scaling>
          <c:orientation val="minMax"/>
          <c:max val="115"/>
          <c:min val="80"/>
        </c:scaling>
        <c:delete val="0"/>
        <c:axPos val="l"/>
        <c:title>
          <c:tx>
            <c:rich>
              <a:bodyPr/>
              <a:lstStyle/>
              <a:p>
                <a:pPr>
                  <a:defRPr/>
                </a:pPr>
                <a:r>
                  <a:rPr lang="de-DE" dirty="0"/>
                  <a:t>Index 2010 = 100</a:t>
                </a:r>
              </a:p>
            </c:rich>
          </c:tx>
          <c:layout>
            <c:manualLayout>
              <c:xMode val="edge"/>
              <c:yMode val="edge"/>
              <c:x val="1.8422509473005295E-2"/>
              <c:y val="0.39833497375328086"/>
            </c:manualLayout>
          </c:layout>
          <c:overlay val="0"/>
        </c:title>
        <c:numFmt formatCode="0" sourceLinked="0"/>
        <c:majorTickMark val="none"/>
        <c:minorTickMark val="none"/>
        <c:tickLblPos val="nextTo"/>
        <c:crossAx val="146472320"/>
        <c:crosses val="autoZero"/>
        <c:crossBetween val="between"/>
        <c:majorUnit val="5"/>
      </c:valAx>
    </c:plotArea>
    <c:legend>
      <c:legendPos val="b"/>
      <c:overlay val="0"/>
    </c:legend>
    <c:plotVisOnly val="1"/>
    <c:dispBlanksAs val="gap"/>
    <c:showDLblsOverMax val="0"/>
  </c:chart>
  <c:spPr>
    <a:solidFill>
      <a:srgbClr val="FFFFFF"/>
    </a:solidFill>
    <a:ln>
      <a:noFill/>
    </a:ln>
  </c:spPr>
  <c:txPr>
    <a:bodyPr/>
    <a:lstStyle/>
    <a:p>
      <a:pPr>
        <a:defRPr sz="1200"/>
      </a:pPr>
      <a:endParaRPr lang="de-D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7.4688051288670884E-2"/>
          <c:y val="1.9982274057966185E-2"/>
          <c:w val="0.66519846392151805"/>
          <c:h val="0.87582686572780555"/>
        </c:manualLayout>
      </c:layout>
      <c:barChart>
        <c:barDir val="col"/>
        <c:grouping val="percentStacked"/>
        <c:varyColors val="0"/>
        <c:ser>
          <c:idx val="0"/>
          <c:order val="0"/>
          <c:tx>
            <c:strRef>
              <c:f>Tabelle1!$B$3</c:f>
              <c:strCache>
                <c:ptCount val="1"/>
                <c:pt idx="0">
                  <c:v>öffentlich</c:v>
                </c:pt>
              </c:strCache>
            </c:strRef>
          </c:tx>
          <c:spPr>
            <a:solidFill>
              <a:srgbClr val="3E6456"/>
            </a:solidFill>
          </c:spPr>
          <c:invertIfNegative val="0"/>
          <c:dPt>
            <c:idx val="0"/>
            <c:invertIfNegative val="0"/>
            <c:bubble3D val="0"/>
            <c:spPr>
              <a:solidFill>
                <a:srgbClr val="3E6456"/>
              </a:solidFill>
            </c:spPr>
            <c:extLst>
              <c:ext xmlns:c16="http://schemas.microsoft.com/office/drawing/2014/chart" uri="{C3380CC4-5D6E-409C-BE32-E72D297353CC}">
                <c16:uniqueId val="{00000001-00EF-4876-9DB8-CA68309FE376}"/>
              </c:ext>
            </c:extLst>
          </c:dPt>
          <c:dLbls>
            <c:dLbl>
              <c:idx val="0"/>
              <c:layout>
                <c:manualLayout>
                  <c:x val="1.366120218579235E-3"/>
                  <c:y val="-1.1947431302270013E-2"/>
                </c:manualLayout>
              </c:layout>
              <c:tx>
                <c:rich>
                  <a:bodyPr/>
                  <a:lstStyle/>
                  <a:p>
                    <a:r>
                      <a:rPr lang="en-US" dirty="0"/>
                      <a:t> 539</a:t>
                    </a:r>
                    <a:br>
                      <a:rPr lang="en-US" dirty="0"/>
                    </a:br>
                    <a:r>
                      <a:rPr lang="en-US" dirty="0"/>
                      <a:t>30,7</a:t>
                    </a:r>
                    <a:r>
                      <a:rPr lang="en-US" baseline="0" dirty="0"/>
                      <a:t> </a:t>
                    </a:r>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EF-4876-9DB8-CA68309FE376}"/>
                </c:ext>
              </c:extLst>
            </c:dLbl>
            <c:dLbl>
              <c:idx val="11"/>
              <c:layout>
                <c:manualLayout>
                  <c:x val="9.8360655737704819E-2"/>
                  <c:y val="6.0031938117904695E-3"/>
                </c:manualLayout>
              </c:layout>
              <c:tx>
                <c:rich>
                  <a:bodyPr/>
                  <a:lstStyle/>
                  <a:p>
                    <a:r>
                      <a:rPr lang="en-US" dirty="0"/>
                      <a:t> 438</a:t>
                    </a:r>
                  </a:p>
                  <a:p>
                    <a:r>
                      <a:rPr lang="en-US" dirty="0"/>
                      <a:t>29,1 %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EF-4876-9DB8-CA68309FE376}"/>
                </c:ext>
              </c:extLst>
            </c:dLbl>
            <c:dLbl>
              <c:idx val="15"/>
              <c:layout>
                <c:manualLayout>
                  <c:x val="4.2349726775956283E-2"/>
                  <c:y val="3.8231780167264036E-2"/>
                </c:manualLayout>
              </c:layout>
              <c:tx>
                <c:rich>
                  <a:bodyPr/>
                  <a:lstStyle/>
                  <a:p>
                    <a:r>
                      <a:rPr lang="en-US" dirty="0"/>
                      <a:t> 478</a:t>
                    </a:r>
                    <a:br>
                      <a:rPr lang="en-US" dirty="0"/>
                    </a:br>
                    <a:r>
                      <a:rPr lang="en-US" dirty="0"/>
                      <a:t>29,7%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EF-4876-9DB8-CA68309FE376}"/>
                </c:ext>
              </c:extLst>
            </c:dLbl>
            <c:spPr>
              <a:solidFill>
                <a:srgbClr val="3E6456"/>
              </a:solidFill>
            </c:spPr>
            <c:txPr>
              <a:bodyPr/>
              <a:lstStyle/>
              <a:p>
                <a:pPr>
                  <a:defRPr sz="1200" b="1">
                    <a:solidFill>
                      <a:schemeClr val="bg1"/>
                    </a:solidFill>
                  </a:defRPr>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Tabelle1!$A$14:$A$27</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Tabelle1!$B$14:$B$27</c:f>
              <c:numCache>
                <c:formatCode>#,##0</c:formatCode>
                <c:ptCount val="14"/>
                <c:pt idx="0">
                  <c:v>539</c:v>
                </c:pt>
                <c:pt idx="1">
                  <c:v>529</c:v>
                </c:pt>
                <c:pt idx="2" formatCode="#\ ##0">
                  <c:v>510</c:v>
                </c:pt>
                <c:pt idx="3" formatCode="#\ ##0">
                  <c:v>500</c:v>
                </c:pt>
                <c:pt idx="4" formatCode="#\ ##0">
                  <c:v>494</c:v>
                </c:pt>
                <c:pt idx="5" formatCode="#\ ##0">
                  <c:v>483</c:v>
                </c:pt>
                <c:pt idx="6" formatCode="#\ ##0">
                  <c:v>478</c:v>
                </c:pt>
                <c:pt idx="7" formatCode="#\ ##0">
                  <c:v>468</c:v>
                </c:pt>
                <c:pt idx="8" formatCode="#\ ##0">
                  <c:v>464</c:v>
                </c:pt>
                <c:pt idx="9" formatCode="#\ ##0">
                  <c:v>458</c:v>
                </c:pt>
                <c:pt idx="10" formatCode="#\ ##0">
                  <c:v>456</c:v>
                </c:pt>
                <c:pt idx="11" formatCode="#\ ##0">
                  <c:v>450</c:v>
                </c:pt>
                <c:pt idx="12" formatCode="#\ ##0">
                  <c:v>441</c:v>
                </c:pt>
                <c:pt idx="13" formatCode="#\ ##0">
                  <c:v>438</c:v>
                </c:pt>
              </c:numCache>
            </c:numRef>
          </c:val>
          <c:extLst>
            <c:ext xmlns:c16="http://schemas.microsoft.com/office/drawing/2014/chart" uri="{C3380CC4-5D6E-409C-BE32-E72D297353CC}">
              <c16:uniqueId val="{00000004-00EF-4876-9DB8-CA68309FE376}"/>
            </c:ext>
          </c:extLst>
        </c:ser>
        <c:ser>
          <c:idx val="1"/>
          <c:order val="1"/>
          <c:tx>
            <c:strRef>
              <c:f>Tabelle1!$C$3</c:f>
              <c:strCache>
                <c:ptCount val="1"/>
                <c:pt idx="0">
                  <c:v>freigemeinnützig</c:v>
                </c:pt>
              </c:strCache>
            </c:strRef>
          </c:tx>
          <c:spPr>
            <a:solidFill>
              <a:srgbClr val="51806E"/>
            </a:solidFill>
          </c:spPr>
          <c:invertIfNegative val="0"/>
          <c:dLbls>
            <c:dLbl>
              <c:idx val="0"/>
              <c:layout>
                <c:manualLayout>
                  <c:x val="1.366120218579235E-3"/>
                  <c:y val="-1.9115890083632018E-2"/>
                </c:manualLayout>
              </c:layout>
              <c:tx>
                <c:rich>
                  <a:bodyPr/>
                  <a:lstStyle/>
                  <a:p>
                    <a:r>
                      <a:rPr lang="en-US" dirty="0">
                        <a:solidFill>
                          <a:schemeClr val="bg1"/>
                        </a:solidFill>
                      </a:rPr>
                      <a:t> 644</a:t>
                    </a:r>
                    <a:br>
                      <a:rPr lang="en-US" dirty="0">
                        <a:solidFill>
                          <a:schemeClr val="bg1"/>
                        </a:solidFill>
                      </a:rPr>
                    </a:br>
                    <a:r>
                      <a:rPr lang="en-US" dirty="0">
                        <a:solidFill>
                          <a:schemeClr val="bg1"/>
                        </a:solidFill>
                      </a:rPr>
                      <a:t>36,6</a:t>
                    </a:r>
                    <a:r>
                      <a:rPr lang="en-US" baseline="0" dirty="0">
                        <a:solidFill>
                          <a:schemeClr val="bg1"/>
                        </a:solidFill>
                      </a:rPr>
                      <a:t> </a:t>
                    </a:r>
                    <a:r>
                      <a:rPr lang="en-US" dirty="0">
                        <a:solidFill>
                          <a:schemeClr val="bg1"/>
                        </a:solidFill>
                      </a:rPr>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EF-4876-9DB8-CA68309FE376}"/>
                </c:ext>
              </c:extLst>
            </c:dLbl>
            <c:dLbl>
              <c:idx val="11"/>
              <c:layout>
                <c:manualLayout>
                  <c:x val="9.699453551912568E-2"/>
                  <c:y val="-2.7626870360379432E-2"/>
                </c:manualLayout>
              </c:layout>
              <c:tx>
                <c:rich>
                  <a:bodyPr/>
                  <a:lstStyle/>
                  <a:p>
                    <a:pPr>
                      <a:defRPr sz="1200" b="1">
                        <a:solidFill>
                          <a:schemeClr val="bg1"/>
                        </a:solidFill>
                      </a:defRPr>
                    </a:pPr>
                    <a:r>
                      <a:rPr lang="en-US" dirty="0">
                        <a:solidFill>
                          <a:schemeClr val="bg1"/>
                        </a:solidFill>
                      </a:rPr>
                      <a:t> 483</a:t>
                    </a:r>
                  </a:p>
                  <a:p>
                    <a:pPr>
                      <a:defRPr sz="1200" b="1">
                        <a:solidFill>
                          <a:schemeClr val="bg1"/>
                        </a:solidFill>
                      </a:defRPr>
                    </a:pPr>
                    <a:r>
                      <a:rPr lang="en-US" dirty="0">
                        <a:solidFill>
                          <a:schemeClr val="bg1"/>
                        </a:solidFill>
                      </a:rPr>
                      <a:t>32,1</a:t>
                    </a:r>
                    <a:r>
                      <a:rPr lang="en-US" baseline="0" dirty="0">
                        <a:solidFill>
                          <a:schemeClr val="bg1"/>
                        </a:solidFill>
                      </a:rPr>
                      <a:t> </a:t>
                    </a:r>
                    <a:r>
                      <a:rPr lang="en-US" dirty="0">
                        <a:solidFill>
                          <a:schemeClr val="bg1"/>
                        </a:solidFill>
                      </a:rPr>
                      <a:t>%</a:t>
                    </a:r>
                  </a:p>
                </c:rich>
              </c:tx>
              <c:spPr>
                <a:solidFill>
                  <a:srgbClr val="51806E"/>
                </a:solidFill>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EF-4876-9DB8-CA68309FE376}"/>
                </c:ext>
              </c:extLst>
            </c:dLbl>
            <c:dLbl>
              <c:idx val="15"/>
              <c:layout>
                <c:manualLayout>
                  <c:x val="4.2349726775956283E-2"/>
                  <c:y val="4.5400238948626048E-2"/>
                </c:manualLayout>
              </c:layout>
              <c:tx>
                <c:rich>
                  <a:bodyPr/>
                  <a:lstStyle/>
                  <a:p>
                    <a:r>
                      <a:rPr lang="en-US" dirty="0"/>
                      <a:t> 554</a:t>
                    </a:r>
                    <a:br>
                      <a:rPr lang="en-US" dirty="0"/>
                    </a:br>
                    <a:r>
                      <a:rPr lang="en-US" dirty="0"/>
                      <a:t>34,5%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EF-4876-9DB8-CA68309FE376}"/>
                </c:ext>
              </c:extLst>
            </c:dLbl>
            <c:spPr>
              <a:solidFill>
                <a:srgbClr val="51806E"/>
              </a:solidFill>
            </c:spPr>
            <c:txPr>
              <a:bodyPr/>
              <a:lstStyle/>
              <a:p>
                <a:pPr>
                  <a:defRPr sz="1200" b="1"/>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Tabelle1!$A$14:$A$27</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Tabelle1!$C$14:$C$27</c:f>
              <c:numCache>
                <c:formatCode>#,##0</c:formatCode>
                <c:ptCount val="14"/>
                <c:pt idx="0">
                  <c:v>644</c:v>
                </c:pt>
                <c:pt idx="1">
                  <c:v>635</c:v>
                </c:pt>
                <c:pt idx="2" formatCode="#\ ##0">
                  <c:v>603</c:v>
                </c:pt>
                <c:pt idx="3" formatCode="#\ ##0">
                  <c:v>591</c:v>
                </c:pt>
                <c:pt idx="4" formatCode="#\ ##0">
                  <c:v>581</c:v>
                </c:pt>
                <c:pt idx="5" formatCode="#\ ##0">
                  <c:v>567</c:v>
                </c:pt>
                <c:pt idx="6" formatCode="#\ ##0">
                  <c:v>554</c:v>
                </c:pt>
                <c:pt idx="7" formatCode="#\ ##0">
                  <c:v>543</c:v>
                </c:pt>
                <c:pt idx="8" formatCode="#\ ##0">
                  <c:v>538</c:v>
                </c:pt>
                <c:pt idx="9" formatCode="#\ ##0">
                  <c:v>532</c:v>
                </c:pt>
                <c:pt idx="10" formatCode="#\ ##0">
                  <c:v>511</c:v>
                </c:pt>
                <c:pt idx="11" formatCode="#\ ##0">
                  <c:v>499</c:v>
                </c:pt>
                <c:pt idx="12" formatCode="#\ ##0">
                  <c:v>489</c:v>
                </c:pt>
                <c:pt idx="13" formatCode="#\ ##0">
                  <c:v>483</c:v>
                </c:pt>
              </c:numCache>
            </c:numRef>
          </c:val>
          <c:extLst>
            <c:ext xmlns:c16="http://schemas.microsoft.com/office/drawing/2014/chart" uri="{C3380CC4-5D6E-409C-BE32-E72D297353CC}">
              <c16:uniqueId val="{00000008-00EF-4876-9DB8-CA68309FE376}"/>
            </c:ext>
          </c:extLst>
        </c:ser>
        <c:ser>
          <c:idx val="2"/>
          <c:order val="2"/>
          <c:tx>
            <c:strRef>
              <c:f>Tabelle1!$D$3</c:f>
              <c:strCache>
                <c:ptCount val="1"/>
                <c:pt idx="0">
                  <c:v>privat</c:v>
                </c:pt>
              </c:strCache>
            </c:strRef>
          </c:tx>
          <c:spPr>
            <a:solidFill>
              <a:srgbClr val="75A794"/>
            </a:solidFill>
            <a:ln>
              <a:noFill/>
            </a:ln>
          </c:spPr>
          <c:invertIfNegative val="0"/>
          <c:dLbls>
            <c:dLbl>
              <c:idx val="0"/>
              <c:layout>
                <c:manualLayout>
                  <c:x val="1.366120218579235E-3"/>
                  <c:y val="2.1505376344086023E-2"/>
                </c:manualLayout>
              </c:layout>
              <c:tx>
                <c:rich>
                  <a:bodyPr/>
                  <a:lstStyle/>
                  <a:p>
                    <a:r>
                      <a:rPr lang="en-US" dirty="0">
                        <a:solidFill>
                          <a:schemeClr val="bg1"/>
                        </a:solidFill>
                      </a:rPr>
                      <a:t> 575</a:t>
                    </a:r>
                    <a:br>
                      <a:rPr lang="en-US" dirty="0">
                        <a:solidFill>
                          <a:schemeClr val="bg1"/>
                        </a:solidFill>
                      </a:rPr>
                    </a:br>
                    <a:r>
                      <a:rPr lang="en-US" dirty="0">
                        <a:solidFill>
                          <a:schemeClr val="bg1"/>
                        </a:solidFill>
                      </a:rPr>
                      <a:t>32,7 %</a:t>
                    </a:r>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EF-4876-9DB8-CA68309FE376}"/>
                </c:ext>
              </c:extLst>
            </c:dLbl>
            <c:dLbl>
              <c:idx val="1"/>
              <c:delete val="1"/>
              <c:extLst>
                <c:ext xmlns:c15="http://schemas.microsoft.com/office/drawing/2012/chart" uri="{CE6537A1-D6FC-4f65-9D91-7224C49458BB}"/>
                <c:ext xmlns:c16="http://schemas.microsoft.com/office/drawing/2014/chart" uri="{C3380CC4-5D6E-409C-BE32-E72D297353CC}">
                  <c16:uniqueId val="{0000000A-00EF-4876-9DB8-CA68309FE376}"/>
                </c:ext>
              </c:extLst>
            </c:dLbl>
            <c:dLbl>
              <c:idx val="2"/>
              <c:delete val="1"/>
              <c:extLst>
                <c:ext xmlns:c15="http://schemas.microsoft.com/office/drawing/2012/chart" uri="{CE6537A1-D6FC-4f65-9D91-7224C49458BB}"/>
                <c:ext xmlns:c16="http://schemas.microsoft.com/office/drawing/2014/chart" uri="{C3380CC4-5D6E-409C-BE32-E72D297353CC}">
                  <c16:uniqueId val="{0000000B-00EF-4876-9DB8-CA68309FE376}"/>
                </c:ext>
              </c:extLst>
            </c:dLbl>
            <c:dLbl>
              <c:idx val="3"/>
              <c:delete val="1"/>
              <c:extLst>
                <c:ext xmlns:c15="http://schemas.microsoft.com/office/drawing/2012/chart" uri="{CE6537A1-D6FC-4f65-9D91-7224C49458BB}"/>
                <c:ext xmlns:c16="http://schemas.microsoft.com/office/drawing/2014/chart" uri="{C3380CC4-5D6E-409C-BE32-E72D297353CC}">
                  <c16:uniqueId val="{0000000C-00EF-4876-9DB8-CA68309FE376}"/>
                </c:ext>
              </c:extLst>
            </c:dLbl>
            <c:dLbl>
              <c:idx val="4"/>
              <c:delete val="1"/>
              <c:extLst>
                <c:ext xmlns:c15="http://schemas.microsoft.com/office/drawing/2012/chart" uri="{CE6537A1-D6FC-4f65-9D91-7224C49458BB}"/>
                <c:ext xmlns:c16="http://schemas.microsoft.com/office/drawing/2014/chart" uri="{C3380CC4-5D6E-409C-BE32-E72D297353CC}">
                  <c16:uniqueId val="{0000000D-00EF-4876-9DB8-CA68309FE376}"/>
                </c:ext>
              </c:extLst>
            </c:dLbl>
            <c:dLbl>
              <c:idx val="5"/>
              <c:delete val="1"/>
              <c:extLst>
                <c:ext xmlns:c15="http://schemas.microsoft.com/office/drawing/2012/chart" uri="{CE6537A1-D6FC-4f65-9D91-7224C49458BB}"/>
                <c:ext xmlns:c16="http://schemas.microsoft.com/office/drawing/2014/chart" uri="{C3380CC4-5D6E-409C-BE32-E72D297353CC}">
                  <c16:uniqueId val="{0000000E-00EF-4876-9DB8-CA68309FE376}"/>
                </c:ext>
              </c:extLst>
            </c:dLbl>
            <c:dLbl>
              <c:idx val="6"/>
              <c:delete val="1"/>
              <c:extLst>
                <c:ext xmlns:c15="http://schemas.microsoft.com/office/drawing/2012/chart" uri="{CE6537A1-D6FC-4f65-9D91-7224C49458BB}"/>
                <c:ext xmlns:c16="http://schemas.microsoft.com/office/drawing/2014/chart" uri="{C3380CC4-5D6E-409C-BE32-E72D297353CC}">
                  <c16:uniqueId val="{0000000F-00EF-4876-9DB8-CA68309FE376}"/>
                </c:ext>
              </c:extLst>
            </c:dLbl>
            <c:dLbl>
              <c:idx val="7"/>
              <c:delete val="1"/>
              <c:extLst>
                <c:ext xmlns:c15="http://schemas.microsoft.com/office/drawing/2012/chart" uri="{CE6537A1-D6FC-4f65-9D91-7224C49458BB}"/>
                <c:ext xmlns:c16="http://schemas.microsoft.com/office/drawing/2014/chart" uri="{C3380CC4-5D6E-409C-BE32-E72D297353CC}">
                  <c16:uniqueId val="{00000010-00EF-4876-9DB8-CA68309FE376}"/>
                </c:ext>
              </c:extLst>
            </c:dLbl>
            <c:dLbl>
              <c:idx val="8"/>
              <c:delete val="1"/>
              <c:extLst>
                <c:ext xmlns:c15="http://schemas.microsoft.com/office/drawing/2012/chart" uri="{CE6537A1-D6FC-4f65-9D91-7224C49458BB}"/>
                <c:ext xmlns:c16="http://schemas.microsoft.com/office/drawing/2014/chart" uri="{C3380CC4-5D6E-409C-BE32-E72D297353CC}">
                  <c16:uniqueId val="{00000011-00EF-4876-9DB8-CA68309FE376}"/>
                </c:ext>
              </c:extLst>
            </c:dLbl>
            <c:dLbl>
              <c:idx val="9"/>
              <c:delete val="1"/>
              <c:extLst>
                <c:ext xmlns:c15="http://schemas.microsoft.com/office/drawing/2012/chart" uri="{CE6537A1-D6FC-4f65-9D91-7224C49458BB}"/>
                <c:ext xmlns:c16="http://schemas.microsoft.com/office/drawing/2014/chart" uri="{C3380CC4-5D6E-409C-BE32-E72D297353CC}">
                  <c16:uniqueId val="{00000012-00EF-4876-9DB8-CA68309FE376}"/>
                </c:ext>
              </c:extLst>
            </c:dLbl>
            <c:dLbl>
              <c:idx val="10"/>
              <c:delete val="1"/>
              <c:extLst>
                <c:ext xmlns:c15="http://schemas.microsoft.com/office/drawing/2012/chart" uri="{CE6537A1-D6FC-4f65-9D91-7224C49458BB}"/>
                <c:ext xmlns:c16="http://schemas.microsoft.com/office/drawing/2014/chart" uri="{C3380CC4-5D6E-409C-BE32-E72D297353CC}">
                  <c16:uniqueId val="{00000013-00EF-4876-9DB8-CA68309FE376}"/>
                </c:ext>
              </c:extLst>
            </c:dLbl>
            <c:dLbl>
              <c:idx val="11"/>
              <c:layout>
                <c:manualLayout>
                  <c:x val="9.9726775956284153E-2"/>
                  <c:y val="1.4396055426179241E-2"/>
                </c:manualLayout>
              </c:layout>
              <c:tx>
                <c:rich>
                  <a:bodyPr/>
                  <a:lstStyle/>
                  <a:p>
                    <a:r>
                      <a:rPr lang="en-US" dirty="0">
                        <a:solidFill>
                          <a:schemeClr val="bg1"/>
                        </a:solidFill>
                      </a:rPr>
                      <a:t> 584</a:t>
                    </a:r>
                  </a:p>
                  <a:p>
                    <a:r>
                      <a:rPr lang="en-US" dirty="0">
                        <a:solidFill>
                          <a:schemeClr val="bg1"/>
                        </a:solidFill>
                      </a:rPr>
                      <a:t>38,8</a:t>
                    </a:r>
                    <a:r>
                      <a:rPr lang="en-US" baseline="0" dirty="0">
                        <a:solidFill>
                          <a:schemeClr val="bg1"/>
                        </a:solidFill>
                      </a:rPr>
                      <a:t> </a:t>
                    </a:r>
                    <a:r>
                      <a:rPr lang="en-US" dirty="0">
                        <a:solidFill>
                          <a:schemeClr val="bg1"/>
                        </a:solidFill>
                      </a:rPr>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0EF-4876-9DB8-CA68309FE376}"/>
                </c:ext>
              </c:extLst>
            </c:dLbl>
            <c:dLbl>
              <c:idx val="12"/>
              <c:delete val="1"/>
              <c:extLst>
                <c:ext xmlns:c15="http://schemas.microsoft.com/office/drawing/2012/chart" uri="{CE6537A1-D6FC-4f65-9D91-7224C49458BB}"/>
                <c:ext xmlns:c16="http://schemas.microsoft.com/office/drawing/2014/chart" uri="{C3380CC4-5D6E-409C-BE32-E72D297353CC}">
                  <c16:uniqueId val="{00000015-00EF-4876-9DB8-CA68309FE376}"/>
                </c:ext>
              </c:extLst>
            </c:dLbl>
            <c:dLbl>
              <c:idx val="13"/>
              <c:delete val="1"/>
              <c:extLst>
                <c:ext xmlns:c15="http://schemas.microsoft.com/office/drawing/2012/chart" uri="{CE6537A1-D6FC-4f65-9D91-7224C49458BB}"/>
                <c:ext xmlns:c16="http://schemas.microsoft.com/office/drawing/2014/chart" uri="{C3380CC4-5D6E-409C-BE32-E72D297353CC}">
                  <c16:uniqueId val="{00000016-00EF-4876-9DB8-CA68309FE376}"/>
                </c:ext>
              </c:extLst>
            </c:dLbl>
            <c:dLbl>
              <c:idx val="14"/>
              <c:delete val="1"/>
              <c:extLst>
                <c:ext xmlns:c15="http://schemas.microsoft.com/office/drawing/2012/chart" uri="{CE6537A1-D6FC-4f65-9D91-7224C49458BB}"/>
                <c:ext xmlns:c16="http://schemas.microsoft.com/office/drawing/2014/chart" uri="{C3380CC4-5D6E-409C-BE32-E72D297353CC}">
                  <c16:uniqueId val="{00000017-00EF-4876-9DB8-CA68309FE376}"/>
                </c:ext>
              </c:extLst>
            </c:dLbl>
            <c:dLbl>
              <c:idx val="15"/>
              <c:layout>
                <c:manualLayout>
                  <c:x val="4.2349726775956283E-2"/>
                  <c:y val="-5.2287603834466928E-2"/>
                </c:manualLayout>
              </c:layout>
              <c:tx>
                <c:rich>
                  <a:bodyPr/>
                  <a:lstStyle/>
                  <a:p>
                    <a:r>
                      <a:rPr lang="en-US" dirty="0"/>
                      <a:t> 575</a:t>
                    </a:r>
                    <a:br>
                      <a:rPr lang="en-US" dirty="0"/>
                    </a:br>
                    <a:r>
                      <a:rPr lang="en-US" dirty="0"/>
                      <a:t>35,8%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0EF-4876-9DB8-CA68309FE376}"/>
                </c:ext>
              </c:extLst>
            </c:dLbl>
            <c:dLbl>
              <c:idx val="16"/>
              <c:delete val="1"/>
              <c:extLst>
                <c:ext xmlns:c15="http://schemas.microsoft.com/office/drawing/2012/chart" uri="{CE6537A1-D6FC-4f65-9D91-7224C49458BB}"/>
                <c:ext xmlns:c16="http://schemas.microsoft.com/office/drawing/2014/chart" uri="{C3380CC4-5D6E-409C-BE32-E72D297353CC}">
                  <c16:uniqueId val="{00000019-00EF-4876-9DB8-CA68309FE376}"/>
                </c:ext>
              </c:extLst>
            </c:dLbl>
            <c:spPr>
              <a:solidFill>
                <a:srgbClr val="75A794"/>
              </a:solidFill>
              <a:ln>
                <a:noFill/>
              </a:ln>
            </c:spPr>
            <c:txPr>
              <a:bodyPr/>
              <a:lstStyle/>
              <a:p>
                <a:pPr>
                  <a:defRPr sz="12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Tabelle1!$A$14:$A$27</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Tabelle1!$D$14:$D$27</c:f>
              <c:numCache>
                <c:formatCode>#,##0</c:formatCode>
                <c:ptCount val="14"/>
                <c:pt idx="0">
                  <c:v>575</c:v>
                </c:pt>
                <c:pt idx="1">
                  <c:v>572</c:v>
                </c:pt>
                <c:pt idx="2" formatCode="#\ ##0">
                  <c:v>579</c:v>
                </c:pt>
                <c:pt idx="3" formatCode="#\ ##0">
                  <c:v>577</c:v>
                </c:pt>
                <c:pt idx="4" formatCode="#\ ##0">
                  <c:v>571</c:v>
                </c:pt>
                <c:pt idx="5" formatCode="#\ ##0">
                  <c:v>569</c:v>
                </c:pt>
                <c:pt idx="6" formatCode="#\ ##0">
                  <c:v>575</c:v>
                </c:pt>
                <c:pt idx="7" formatCode="#\ ##0">
                  <c:v>581</c:v>
                </c:pt>
                <c:pt idx="8" formatCode="#\ ##0">
                  <c:v>583</c:v>
                </c:pt>
                <c:pt idx="9" formatCode="#\ ##0">
                  <c:v>586</c:v>
                </c:pt>
                <c:pt idx="10" formatCode="#\ ##0">
                  <c:v>591</c:v>
                </c:pt>
                <c:pt idx="11" formatCode="#\ ##0">
                  <c:v>585</c:v>
                </c:pt>
                <c:pt idx="12" formatCode="#\ ##0">
                  <c:v>596</c:v>
                </c:pt>
                <c:pt idx="13" formatCode="#\ ##0">
                  <c:v>584</c:v>
                </c:pt>
              </c:numCache>
            </c:numRef>
          </c:val>
          <c:extLst>
            <c:ext xmlns:c16="http://schemas.microsoft.com/office/drawing/2014/chart" uri="{C3380CC4-5D6E-409C-BE32-E72D297353CC}">
              <c16:uniqueId val="{0000001A-00EF-4876-9DB8-CA68309FE376}"/>
            </c:ext>
          </c:extLst>
        </c:ser>
        <c:dLbls>
          <c:showLegendKey val="0"/>
          <c:showVal val="0"/>
          <c:showCatName val="0"/>
          <c:showSerName val="0"/>
          <c:showPercent val="0"/>
          <c:showBubbleSize val="0"/>
        </c:dLbls>
        <c:gapWidth val="150"/>
        <c:overlap val="100"/>
        <c:axId val="257254528"/>
        <c:axId val="257275008"/>
      </c:barChart>
      <c:catAx>
        <c:axId val="257254528"/>
        <c:scaling>
          <c:orientation val="minMax"/>
        </c:scaling>
        <c:delete val="0"/>
        <c:axPos val="b"/>
        <c:numFmt formatCode="General" sourceLinked="1"/>
        <c:majorTickMark val="out"/>
        <c:minorTickMark val="none"/>
        <c:tickLblPos val="nextTo"/>
        <c:txPr>
          <a:bodyPr rot="1200000"/>
          <a:lstStyle/>
          <a:p>
            <a:pPr>
              <a:defRPr sz="1000"/>
            </a:pPr>
            <a:endParaRPr lang="de-DE"/>
          </a:p>
        </c:txPr>
        <c:crossAx val="257275008"/>
        <c:crosses val="autoZero"/>
        <c:auto val="1"/>
        <c:lblAlgn val="ctr"/>
        <c:lblOffset val="100"/>
        <c:noMultiLvlLbl val="0"/>
      </c:catAx>
      <c:valAx>
        <c:axId val="257275008"/>
        <c:scaling>
          <c:orientation val="minMax"/>
        </c:scaling>
        <c:delete val="0"/>
        <c:axPos val="l"/>
        <c:numFmt formatCode="0%" sourceLinked="1"/>
        <c:majorTickMark val="out"/>
        <c:minorTickMark val="none"/>
        <c:tickLblPos val="nextTo"/>
        <c:txPr>
          <a:bodyPr/>
          <a:lstStyle/>
          <a:p>
            <a:pPr>
              <a:defRPr sz="1200"/>
            </a:pPr>
            <a:endParaRPr lang="de-DE"/>
          </a:p>
        </c:txPr>
        <c:crossAx val="257254528"/>
        <c:crosses val="autoZero"/>
        <c:crossBetween val="between"/>
      </c:valAx>
      <c:spPr>
        <a:noFill/>
        <a:ln w="25392">
          <a:noFill/>
        </a:ln>
      </c:spPr>
    </c:plotArea>
    <c:legend>
      <c:legendPos val="r"/>
      <c:layout>
        <c:manualLayout>
          <c:xMode val="edge"/>
          <c:yMode val="edge"/>
          <c:x val="0.74756884385353484"/>
          <c:y val="2.3894862604540022E-3"/>
          <c:w val="8.4411169915236006E-2"/>
          <c:h val="0.79331282514416879"/>
        </c:manualLayout>
      </c:layout>
      <c:overlay val="0"/>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4.8951048951048952E-2"/>
          <c:y val="7.1686806729332831E-4"/>
          <c:w val="0.81790430042398543"/>
          <c:h val="0.9266256074947109"/>
        </c:manualLayout>
      </c:layout>
      <c:barChart>
        <c:barDir val="col"/>
        <c:grouping val="percentStacked"/>
        <c:varyColors val="0"/>
        <c:ser>
          <c:idx val="0"/>
          <c:order val="0"/>
          <c:tx>
            <c:strRef>
              <c:f>Tabelle1!$B$21</c:f>
              <c:strCache>
                <c:ptCount val="1"/>
                <c:pt idx="0">
                  <c:v>öffentlich</c:v>
                </c:pt>
              </c:strCache>
            </c:strRef>
          </c:tx>
          <c:spPr>
            <a:solidFill>
              <a:srgbClr val="3E6456"/>
            </a:solidFill>
          </c:spPr>
          <c:invertIfNegative val="0"/>
          <c:cat>
            <c:numRef>
              <c:f>Tabelle1!$A$42</c:f>
              <c:numCache>
                <c:formatCode>General</c:formatCode>
                <c:ptCount val="1"/>
              </c:numCache>
            </c:numRef>
          </c:cat>
          <c:val>
            <c:numRef>
              <c:f>Tabelle1!$B$42</c:f>
              <c:numCache>
                <c:formatCode>###\ ###\ ##0</c:formatCode>
                <c:ptCount val="1"/>
                <c:pt idx="0">
                  <c:v>210031</c:v>
                </c:pt>
              </c:numCache>
            </c:numRef>
          </c:val>
          <c:extLst>
            <c:ext xmlns:c16="http://schemas.microsoft.com/office/drawing/2014/chart" uri="{C3380CC4-5D6E-409C-BE32-E72D297353CC}">
              <c16:uniqueId val="{00000000-D61E-4015-BC47-9F181EE4B174}"/>
            </c:ext>
          </c:extLst>
        </c:ser>
        <c:ser>
          <c:idx val="1"/>
          <c:order val="1"/>
          <c:tx>
            <c:strRef>
              <c:f>Tabelle1!$C$21</c:f>
              <c:strCache>
                <c:ptCount val="1"/>
                <c:pt idx="0">
                  <c:v>freigemeinnützig</c:v>
                </c:pt>
              </c:strCache>
            </c:strRef>
          </c:tx>
          <c:spPr>
            <a:solidFill>
              <a:srgbClr val="51806E"/>
            </a:solidFill>
          </c:spPr>
          <c:invertIfNegative val="0"/>
          <c:cat>
            <c:numRef>
              <c:f>Tabelle1!$A$42</c:f>
              <c:numCache>
                <c:formatCode>General</c:formatCode>
                <c:ptCount val="1"/>
              </c:numCache>
            </c:numRef>
          </c:cat>
          <c:val>
            <c:numRef>
              <c:f>Tabelle1!$C$42</c:f>
              <c:numCache>
                <c:formatCode>###\ ###\ ##0</c:formatCode>
                <c:ptCount val="1"/>
                <c:pt idx="0">
                  <c:v>148598</c:v>
                </c:pt>
              </c:numCache>
            </c:numRef>
          </c:val>
          <c:extLst>
            <c:ext xmlns:c16="http://schemas.microsoft.com/office/drawing/2014/chart" uri="{C3380CC4-5D6E-409C-BE32-E72D297353CC}">
              <c16:uniqueId val="{00000001-D61E-4015-BC47-9F181EE4B174}"/>
            </c:ext>
          </c:extLst>
        </c:ser>
        <c:ser>
          <c:idx val="2"/>
          <c:order val="2"/>
          <c:tx>
            <c:strRef>
              <c:f>Tabelle1!$D$21</c:f>
              <c:strCache>
                <c:ptCount val="1"/>
                <c:pt idx="0">
                  <c:v>privat</c:v>
                </c:pt>
              </c:strCache>
            </c:strRef>
          </c:tx>
          <c:spPr>
            <a:solidFill>
              <a:srgbClr val="75A794"/>
            </a:solidFill>
            <a:ln>
              <a:noFill/>
            </a:ln>
          </c:spPr>
          <c:invertIfNegative val="0"/>
          <c:cat>
            <c:numRef>
              <c:f>Tabelle1!$A$42</c:f>
              <c:numCache>
                <c:formatCode>General</c:formatCode>
                <c:ptCount val="1"/>
              </c:numCache>
            </c:numRef>
          </c:cat>
          <c:val>
            <c:numRef>
              <c:f>Tabelle1!$D$42</c:f>
              <c:numCache>
                <c:formatCode>###\ ###\ ##0</c:formatCode>
                <c:ptCount val="1"/>
                <c:pt idx="0">
                  <c:v>83189</c:v>
                </c:pt>
              </c:numCache>
            </c:numRef>
          </c:val>
          <c:extLst>
            <c:ext xmlns:c16="http://schemas.microsoft.com/office/drawing/2014/chart" uri="{C3380CC4-5D6E-409C-BE32-E72D297353CC}">
              <c16:uniqueId val="{00000002-D61E-4015-BC47-9F181EE4B174}"/>
            </c:ext>
          </c:extLst>
        </c:ser>
        <c:dLbls>
          <c:showLegendKey val="0"/>
          <c:showVal val="0"/>
          <c:showCatName val="0"/>
          <c:showSerName val="0"/>
          <c:showPercent val="0"/>
          <c:showBubbleSize val="0"/>
        </c:dLbls>
        <c:gapWidth val="150"/>
        <c:overlap val="100"/>
        <c:axId val="147441920"/>
        <c:axId val="147443712"/>
      </c:barChart>
      <c:catAx>
        <c:axId val="147441920"/>
        <c:scaling>
          <c:orientation val="minMax"/>
        </c:scaling>
        <c:delete val="0"/>
        <c:axPos val="b"/>
        <c:numFmt formatCode="General" sourceLinked="1"/>
        <c:majorTickMark val="out"/>
        <c:minorTickMark val="none"/>
        <c:tickLblPos val="nextTo"/>
        <c:crossAx val="147443712"/>
        <c:crosses val="autoZero"/>
        <c:auto val="1"/>
        <c:lblAlgn val="ctr"/>
        <c:lblOffset val="100"/>
        <c:noMultiLvlLbl val="0"/>
      </c:catAx>
      <c:valAx>
        <c:axId val="147443712"/>
        <c:scaling>
          <c:orientation val="minMax"/>
        </c:scaling>
        <c:delete val="1"/>
        <c:axPos val="l"/>
        <c:numFmt formatCode="0%" sourceLinked="1"/>
        <c:majorTickMark val="out"/>
        <c:minorTickMark val="none"/>
        <c:tickLblPos val="nextTo"/>
        <c:crossAx val="147441920"/>
        <c:crosses val="autoZero"/>
        <c:crossBetween val="between"/>
      </c:valAx>
      <c:spPr>
        <a:noFill/>
        <a:ln w="25364">
          <a:noFill/>
        </a:ln>
      </c:spPr>
    </c:plotArea>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de-DE"/>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9326284427817787E-2"/>
          <c:y val="6.7151534981036071E-2"/>
          <c:w val="0.92244396904156545"/>
          <c:h val="0.79754463546110765"/>
        </c:manualLayout>
      </c:layout>
      <c:barChart>
        <c:barDir val="col"/>
        <c:grouping val="clustered"/>
        <c:varyColors val="0"/>
        <c:ser>
          <c:idx val="1"/>
          <c:order val="0"/>
          <c:tx>
            <c:strRef>
              <c:f>Tabelle11!$C$3</c:f>
              <c:strCache>
                <c:ptCount val="1"/>
                <c:pt idx="0">
                  <c:v>Öffentliche Krankenhäuser</c:v>
                </c:pt>
              </c:strCache>
            </c:strRef>
          </c:tx>
          <c:spPr>
            <a:solidFill>
              <a:srgbClr val="75A794"/>
            </a:solidFill>
          </c:spPr>
          <c:invertIfNegative val="0"/>
          <c:dLbls>
            <c:dLbl>
              <c:idx val="4"/>
              <c:layout>
                <c:manualLayout>
                  <c:x val="-7.112375533428165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9C-44E4-B364-313DE374AC45}"/>
                </c:ext>
              </c:extLst>
            </c:dLbl>
            <c:dLbl>
              <c:idx val="10"/>
              <c:layout>
                <c:manualLayout>
                  <c:x val="-9.957325746799430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9C-44E4-B364-313DE374AC45}"/>
                </c:ext>
              </c:extLst>
            </c:dLbl>
            <c:spPr>
              <a:noFill/>
              <a:ln>
                <a:noFill/>
              </a:ln>
              <a:effectLst/>
            </c:spPr>
            <c:txPr>
              <a:bodyPr/>
              <a:lstStyle/>
              <a:p>
                <a:pPr>
                  <a:defRPr sz="1000" b="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Tabelle11!$B$4:$B$19</c:f>
              <c:strCache>
                <c:ptCount val="16"/>
                <c:pt idx="0">
                  <c:v>BW</c:v>
                </c:pt>
                <c:pt idx="1">
                  <c:v>BY</c:v>
                </c:pt>
                <c:pt idx="2">
                  <c:v>BE</c:v>
                </c:pt>
                <c:pt idx="3">
                  <c:v>BB</c:v>
                </c:pt>
                <c:pt idx="4">
                  <c:v>HB</c:v>
                </c:pt>
                <c:pt idx="5">
                  <c:v>HH</c:v>
                </c:pt>
                <c:pt idx="6">
                  <c:v>HE</c:v>
                </c:pt>
                <c:pt idx="7">
                  <c:v>MV</c:v>
                </c:pt>
                <c:pt idx="8">
                  <c:v>NI</c:v>
                </c:pt>
                <c:pt idx="9">
                  <c:v>NRW</c:v>
                </c:pt>
                <c:pt idx="10">
                  <c:v>RP</c:v>
                </c:pt>
                <c:pt idx="11">
                  <c:v>SL</c:v>
                </c:pt>
                <c:pt idx="12">
                  <c:v>SN</c:v>
                </c:pt>
                <c:pt idx="13">
                  <c:v>ST</c:v>
                </c:pt>
                <c:pt idx="14">
                  <c:v>SH</c:v>
                </c:pt>
                <c:pt idx="15">
                  <c:v>TH</c:v>
                </c:pt>
              </c:strCache>
            </c:strRef>
          </c:cat>
          <c:val>
            <c:numRef>
              <c:f>Tabelle11!$H$4:$H$19</c:f>
              <c:numCache>
                <c:formatCode>0.0</c:formatCode>
                <c:ptCount val="16"/>
                <c:pt idx="0">
                  <c:v>34.016393442622949</c:v>
                </c:pt>
                <c:pt idx="1">
                  <c:v>41.19318181818182</c:v>
                </c:pt>
                <c:pt idx="2">
                  <c:v>4.5454545454545459</c:v>
                </c:pt>
                <c:pt idx="3">
                  <c:v>34.920634920634917</c:v>
                </c:pt>
                <c:pt idx="4">
                  <c:v>35.714285714285715</c:v>
                </c:pt>
                <c:pt idx="5">
                  <c:v>3.1746031746031744</c:v>
                </c:pt>
                <c:pt idx="6">
                  <c:v>31.081081081081081</c:v>
                </c:pt>
                <c:pt idx="7">
                  <c:v>21.052631578947366</c:v>
                </c:pt>
                <c:pt idx="8">
                  <c:v>27.218934911242602</c:v>
                </c:pt>
                <c:pt idx="9">
                  <c:v>22.865853658536587</c:v>
                </c:pt>
                <c:pt idx="10">
                  <c:v>19.767441860465116</c:v>
                </c:pt>
                <c:pt idx="11">
                  <c:v>38.095238095238095</c:v>
                </c:pt>
                <c:pt idx="12">
                  <c:v>44.736842105263158</c:v>
                </c:pt>
                <c:pt idx="13">
                  <c:v>26.666666666666668</c:v>
                </c:pt>
                <c:pt idx="14">
                  <c:v>14.285714285714285</c:v>
                </c:pt>
                <c:pt idx="15">
                  <c:v>29.166666666666668</c:v>
                </c:pt>
              </c:numCache>
            </c:numRef>
          </c:val>
          <c:extLst>
            <c:ext xmlns:c16="http://schemas.microsoft.com/office/drawing/2014/chart" uri="{C3380CC4-5D6E-409C-BE32-E72D297353CC}">
              <c16:uniqueId val="{00000002-C99C-44E4-B364-313DE374AC45}"/>
            </c:ext>
          </c:extLst>
        </c:ser>
        <c:ser>
          <c:idx val="2"/>
          <c:order val="1"/>
          <c:tx>
            <c:strRef>
              <c:f>Tabelle11!$E$3</c:f>
              <c:strCache>
                <c:ptCount val="1"/>
                <c:pt idx="0">
                  <c:v>Freigemeinnützige Krankenhäuser</c:v>
                </c:pt>
              </c:strCache>
            </c:strRef>
          </c:tx>
          <c:spPr>
            <a:solidFill>
              <a:srgbClr val="3E6456"/>
            </a:solidFill>
          </c:spPr>
          <c:invertIfNegative val="0"/>
          <c:dLbls>
            <c:dLbl>
              <c:idx val="0"/>
              <c:layout>
                <c:manualLayout>
                  <c:x val="5.6899004267425323E-3"/>
                  <c:y val="4.37397484964461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9C-44E4-B364-313DE374AC45}"/>
                </c:ext>
              </c:extLst>
            </c:dLbl>
            <c:dLbl>
              <c:idx val="4"/>
              <c:layout>
                <c:manualLayout>
                  <c:x val="9.957325746799430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9C-44E4-B364-313DE374AC45}"/>
                </c:ext>
              </c:extLst>
            </c:dLbl>
            <c:dLbl>
              <c:idx val="6"/>
              <c:layout>
                <c:manualLayout>
                  <c:x val="9.957325746799482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9C-44E4-B364-313DE374AC45}"/>
                </c:ext>
              </c:extLst>
            </c:dLbl>
            <c:dLbl>
              <c:idx val="13"/>
              <c:layout>
                <c:manualLayout>
                  <c:x val="-7.1123755334281651E-3"/>
                  <c:y val="2.18698742482230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9C-44E4-B364-313DE374AC45}"/>
                </c:ext>
              </c:extLst>
            </c:dLbl>
            <c:dLbl>
              <c:idx val="15"/>
              <c:layout>
                <c:manualLayout>
                  <c:x val="5.6899004267425323E-3"/>
                  <c:y val="-2.18698742482230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9C-44E4-B364-313DE374AC45}"/>
                </c:ext>
              </c:extLst>
            </c:dLbl>
            <c:spPr>
              <a:noFill/>
              <a:ln>
                <a:noFill/>
              </a:ln>
              <a:effectLst/>
            </c:spPr>
            <c:txPr>
              <a:bodyPr/>
              <a:lstStyle/>
              <a:p>
                <a:pPr>
                  <a:defRPr sz="1000" b="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Tabelle11!$B$4:$B$19</c:f>
              <c:strCache>
                <c:ptCount val="16"/>
                <c:pt idx="0">
                  <c:v>BW</c:v>
                </c:pt>
                <c:pt idx="1">
                  <c:v>BY</c:v>
                </c:pt>
                <c:pt idx="2">
                  <c:v>BE</c:v>
                </c:pt>
                <c:pt idx="3">
                  <c:v>BB</c:v>
                </c:pt>
                <c:pt idx="4">
                  <c:v>HB</c:v>
                </c:pt>
                <c:pt idx="5">
                  <c:v>HH</c:v>
                </c:pt>
                <c:pt idx="6">
                  <c:v>HE</c:v>
                </c:pt>
                <c:pt idx="7">
                  <c:v>MV</c:v>
                </c:pt>
                <c:pt idx="8">
                  <c:v>NI</c:v>
                </c:pt>
                <c:pt idx="9">
                  <c:v>NRW</c:v>
                </c:pt>
                <c:pt idx="10">
                  <c:v>RP</c:v>
                </c:pt>
                <c:pt idx="11">
                  <c:v>SL</c:v>
                </c:pt>
                <c:pt idx="12">
                  <c:v>SN</c:v>
                </c:pt>
                <c:pt idx="13">
                  <c:v>ST</c:v>
                </c:pt>
                <c:pt idx="14">
                  <c:v>SH</c:v>
                </c:pt>
                <c:pt idx="15">
                  <c:v>TH</c:v>
                </c:pt>
              </c:strCache>
            </c:strRef>
          </c:cat>
          <c:val>
            <c:numRef>
              <c:f>Tabelle11!$I$4:$I$19</c:f>
              <c:numCache>
                <c:formatCode>0.0</c:formatCode>
                <c:ptCount val="16"/>
                <c:pt idx="0">
                  <c:v>21.311475409836063</c:v>
                </c:pt>
                <c:pt idx="1">
                  <c:v>12.5</c:v>
                </c:pt>
                <c:pt idx="2">
                  <c:v>34.090909090909086</c:v>
                </c:pt>
                <c:pt idx="3">
                  <c:v>19.047619047619047</c:v>
                </c:pt>
                <c:pt idx="4">
                  <c:v>28.571428571428569</c:v>
                </c:pt>
                <c:pt idx="5">
                  <c:v>19.047619047619047</c:v>
                </c:pt>
                <c:pt idx="6">
                  <c:v>24.324324324324326</c:v>
                </c:pt>
                <c:pt idx="7">
                  <c:v>21.052631578947366</c:v>
                </c:pt>
                <c:pt idx="8">
                  <c:v>35.502958579881657</c:v>
                </c:pt>
                <c:pt idx="9">
                  <c:v>61.585365853658537</c:v>
                </c:pt>
                <c:pt idx="10">
                  <c:v>56.97674418604651</c:v>
                </c:pt>
                <c:pt idx="11">
                  <c:v>52.380952380952387</c:v>
                </c:pt>
                <c:pt idx="12">
                  <c:v>18.421052631578945</c:v>
                </c:pt>
                <c:pt idx="13">
                  <c:v>35.555555555555557</c:v>
                </c:pt>
                <c:pt idx="14">
                  <c:v>32.967032967032964</c:v>
                </c:pt>
                <c:pt idx="15">
                  <c:v>20.833333333333336</c:v>
                </c:pt>
              </c:numCache>
            </c:numRef>
          </c:val>
          <c:extLst>
            <c:ext xmlns:c16="http://schemas.microsoft.com/office/drawing/2014/chart" uri="{C3380CC4-5D6E-409C-BE32-E72D297353CC}">
              <c16:uniqueId val="{00000008-C99C-44E4-B364-313DE374AC45}"/>
            </c:ext>
          </c:extLst>
        </c:ser>
        <c:ser>
          <c:idx val="3"/>
          <c:order val="2"/>
          <c:tx>
            <c:strRef>
              <c:f>Tabelle11!$F$3</c:f>
              <c:strCache>
                <c:ptCount val="1"/>
                <c:pt idx="0">
                  <c:v>Private Krankenhäuser</c:v>
                </c:pt>
              </c:strCache>
            </c:strRef>
          </c:tx>
          <c:spPr>
            <a:solidFill>
              <a:srgbClr val="51806E"/>
            </a:solidFill>
            <a:ln>
              <a:noFill/>
            </a:ln>
          </c:spPr>
          <c:invertIfNegative val="0"/>
          <c:dLbls>
            <c:dLbl>
              <c:idx val="1"/>
              <c:layout>
                <c:manualLayout>
                  <c:x val="7.1123755334281651E-3"/>
                  <c:y val="4.37397484964461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99C-44E4-B364-313DE374AC45}"/>
                </c:ext>
              </c:extLst>
            </c:dLbl>
            <c:dLbl>
              <c:idx val="3"/>
              <c:layout>
                <c:manualLayout>
                  <c:x val="0"/>
                  <c:y val="8.74794969928922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99C-44E4-B364-313DE374AC45}"/>
                </c:ext>
              </c:extLst>
            </c:dLbl>
            <c:dLbl>
              <c:idx val="13"/>
              <c:layout>
                <c:manualLayout>
                  <c:x val="1.2802275960170592E-2"/>
                  <c:y val="2.18698742482230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99C-44E4-B364-313DE374AC45}"/>
                </c:ext>
              </c:extLst>
            </c:dLbl>
            <c:spPr>
              <a:noFill/>
              <a:ln>
                <a:noFill/>
              </a:ln>
              <a:effectLst/>
            </c:spPr>
            <c:txPr>
              <a:bodyPr/>
              <a:lstStyle/>
              <a:p>
                <a:pPr>
                  <a:defRPr sz="1000" b="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Tabelle11!$B$4:$B$19</c:f>
              <c:strCache>
                <c:ptCount val="16"/>
                <c:pt idx="0">
                  <c:v>BW</c:v>
                </c:pt>
                <c:pt idx="1">
                  <c:v>BY</c:v>
                </c:pt>
                <c:pt idx="2">
                  <c:v>BE</c:v>
                </c:pt>
                <c:pt idx="3">
                  <c:v>BB</c:v>
                </c:pt>
                <c:pt idx="4">
                  <c:v>HB</c:v>
                </c:pt>
                <c:pt idx="5">
                  <c:v>HH</c:v>
                </c:pt>
                <c:pt idx="6">
                  <c:v>HE</c:v>
                </c:pt>
                <c:pt idx="7">
                  <c:v>MV</c:v>
                </c:pt>
                <c:pt idx="8">
                  <c:v>NI</c:v>
                </c:pt>
                <c:pt idx="9">
                  <c:v>NRW</c:v>
                </c:pt>
                <c:pt idx="10">
                  <c:v>RP</c:v>
                </c:pt>
                <c:pt idx="11">
                  <c:v>SL</c:v>
                </c:pt>
                <c:pt idx="12">
                  <c:v>SN</c:v>
                </c:pt>
                <c:pt idx="13">
                  <c:v>ST</c:v>
                </c:pt>
                <c:pt idx="14">
                  <c:v>SH</c:v>
                </c:pt>
                <c:pt idx="15">
                  <c:v>TH</c:v>
                </c:pt>
              </c:strCache>
            </c:strRef>
          </c:cat>
          <c:val>
            <c:numRef>
              <c:f>Tabelle11!$J$4:$J$19</c:f>
              <c:numCache>
                <c:formatCode>0.0</c:formatCode>
                <c:ptCount val="16"/>
                <c:pt idx="0">
                  <c:v>44.672131147540981</c:v>
                </c:pt>
                <c:pt idx="1">
                  <c:v>46.30681818181818</c:v>
                </c:pt>
                <c:pt idx="2">
                  <c:v>61.363636363636367</c:v>
                </c:pt>
                <c:pt idx="3">
                  <c:v>46.031746031746032</c:v>
                </c:pt>
                <c:pt idx="4">
                  <c:v>35.714285714285715</c:v>
                </c:pt>
                <c:pt idx="5">
                  <c:v>77.777777777777786</c:v>
                </c:pt>
                <c:pt idx="6">
                  <c:v>44.594594594594597</c:v>
                </c:pt>
                <c:pt idx="7">
                  <c:v>57.894736842105267</c:v>
                </c:pt>
                <c:pt idx="8">
                  <c:v>37.278106508875744</c:v>
                </c:pt>
                <c:pt idx="9">
                  <c:v>15.548780487804878</c:v>
                </c:pt>
                <c:pt idx="10">
                  <c:v>23.255813953488371</c:v>
                </c:pt>
                <c:pt idx="11">
                  <c:v>9.5238095238095237</c:v>
                </c:pt>
                <c:pt idx="12">
                  <c:v>36.84210526315789</c:v>
                </c:pt>
                <c:pt idx="13">
                  <c:v>37.777777777777779</c:v>
                </c:pt>
                <c:pt idx="14">
                  <c:v>52.747252747252752</c:v>
                </c:pt>
                <c:pt idx="15">
                  <c:v>50</c:v>
                </c:pt>
              </c:numCache>
            </c:numRef>
          </c:val>
          <c:extLst>
            <c:ext xmlns:c16="http://schemas.microsoft.com/office/drawing/2014/chart" uri="{C3380CC4-5D6E-409C-BE32-E72D297353CC}">
              <c16:uniqueId val="{0000000C-C99C-44E4-B364-313DE374AC45}"/>
            </c:ext>
          </c:extLst>
        </c:ser>
        <c:dLbls>
          <c:showLegendKey val="0"/>
          <c:showVal val="0"/>
          <c:showCatName val="0"/>
          <c:showSerName val="0"/>
          <c:showPercent val="0"/>
          <c:showBubbleSize val="0"/>
        </c:dLbls>
        <c:gapWidth val="150"/>
        <c:axId val="147800064"/>
        <c:axId val="147801600"/>
      </c:barChart>
      <c:catAx>
        <c:axId val="147800064"/>
        <c:scaling>
          <c:orientation val="minMax"/>
        </c:scaling>
        <c:delete val="0"/>
        <c:axPos val="b"/>
        <c:numFmt formatCode="General" sourceLinked="1"/>
        <c:majorTickMark val="out"/>
        <c:minorTickMark val="none"/>
        <c:tickLblPos val="nextTo"/>
        <c:txPr>
          <a:bodyPr/>
          <a:lstStyle/>
          <a:p>
            <a:pPr>
              <a:defRPr sz="1200"/>
            </a:pPr>
            <a:endParaRPr lang="de-DE"/>
          </a:p>
        </c:txPr>
        <c:crossAx val="147801600"/>
        <c:crosses val="autoZero"/>
        <c:auto val="1"/>
        <c:lblAlgn val="ctr"/>
        <c:lblOffset val="100"/>
        <c:noMultiLvlLbl val="0"/>
      </c:catAx>
      <c:valAx>
        <c:axId val="147801600"/>
        <c:scaling>
          <c:orientation val="minMax"/>
        </c:scaling>
        <c:delete val="0"/>
        <c:axPos val="l"/>
        <c:numFmt formatCode="0.0" sourceLinked="1"/>
        <c:majorTickMark val="out"/>
        <c:minorTickMark val="none"/>
        <c:tickLblPos val="nextTo"/>
        <c:txPr>
          <a:bodyPr/>
          <a:lstStyle/>
          <a:p>
            <a:pPr>
              <a:defRPr sz="1200"/>
            </a:pPr>
            <a:endParaRPr lang="de-DE"/>
          </a:p>
        </c:txPr>
        <c:crossAx val="147800064"/>
        <c:crosses val="autoZero"/>
        <c:crossBetween val="between"/>
      </c:valAx>
      <c:spPr>
        <a:noFill/>
        <a:ln w="25385">
          <a:noFill/>
        </a:ln>
      </c:spPr>
    </c:plotArea>
    <c:legend>
      <c:legendPos val="b"/>
      <c:layout>
        <c:manualLayout>
          <c:xMode val="edge"/>
          <c:yMode val="edge"/>
          <c:x val="4.5994101483583211E-2"/>
          <c:y val="0.94909306828449724"/>
          <c:w val="0.93396627660348441"/>
          <c:h val="3.8224000688438564E-2"/>
        </c:manualLayout>
      </c:layout>
      <c:overlay val="0"/>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4390956277776398E-2"/>
          <c:y val="9.7530083820350305E-2"/>
          <c:w val="0.91583376267110994"/>
          <c:h val="0.54589653968436391"/>
        </c:manualLayout>
      </c:layout>
      <c:barChart>
        <c:barDir val="col"/>
        <c:grouping val="clustered"/>
        <c:varyColors val="0"/>
        <c:ser>
          <c:idx val="0"/>
          <c:order val="0"/>
          <c:tx>
            <c:strRef>
              <c:f>Tabelle11!$B$1</c:f>
              <c:strCache>
                <c:ptCount val="1"/>
                <c:pt idx="0">
                  <c:v>Öffentlich</c:v>
                </c:pt>
              </c:strCache>
            </c:strRef>
          </c:tx>
          <c:spPr>
            <a:solidFill>
              <a:srgbClr val="75A79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Tabelle11!$A$2:$A$17</c:f>
              <c:strCache>
                <c:ptCount val="16"/>
                <c:pt idx="0">
                  <c:v>BW</c:v>
                </c:pt>
                <c:pt idx="1">
                  <c:v>BY</c:v>
                </c:pt>
                <c:pt idx="2">
                  <c:v>BE</c:v>
                </c:pt>
                <c:pt idx="3">
                  <c:v>BB</c:v>
                </c:pt>
                <c:pt idx="4">
                  <c:v>HB</c:v>
                </c:pt>
                <c:pt idx="5">
                  <c:v>HH</c:v>
                </c:pt>
                <c:pt idx="6">
                  <c:v>HE</c:v>
                </c:pt>
                <c:pt idx="7">
                  <c:v>MV</c:v>
                </c:pt>
                <c:pt idx="8">
                  <c:v>NI</c:v>
                </c:pt>
                <c:pt idx="9">
                  <c:v>NRW</c:v>
                </c:pt>
                <c:pt idx="10">
                  <c:v>RP</c:v>
                </c:pt>
                <c:pt idx="11">
                  <c:v>SL</c:v>
                </c:pt>
                <c:pt idx="12">
                  <c:v>SN</c:v>
                </c:pt>
                <c:pt idx="13">
                  <c:v>ST</c:v>
                </c:pt>
                <c:pt idx="14">
                  <c:v>SH</c:v>
                </c:pt>
                <c:pt idx="15">
                  <c:v>TH</c:v>
                </c:pt>
              </c:strCache>
            </c:strRef>
          </c:cat>
          <c:val>
            <c:numRef>
              <c:f>Tabelle11!$F$2:$F$17</c:f>
              <c:numCache>
                <c:formatCode>0.0</c:formatCode>
                <c:ptCount val="16"/>
                <c:pt idx="0">
                  <c:v>66.569437078566565</c:v>
                </c:pt>
                <c:pt idx="1">
                  <c:v>68.969355595788912</c:v>
                </c:pt>
                <c:pt idx="2">
                  <c:v>40.110053539559786</c:v>
                </c:pt>
                <c:pt idx="3">
                  <c:v>48.350033400133604</c:v>
                </c:pt>
                <c:pt idx="4">
                  <c:v>56.523844105543454</c:v>
                </c:pt>
                <c:pt idx="5">
                  <c:v>13.451658103689864</c:v>
                </c:pt>
                <c:pt idx="6">
                  <c:v>49.283807446106152</c:v>
                </c:pt>
                <c:pt idx="7">
                  <c:v>32.734942122817344</c:v>
                </c:pt>
                <c:pt idx="8">
                  <c:v>41.855365282739925</c:v>
                </c:pt>
                <c:pt idx="9">
                  <c:v>30.016872391439481</c:v>
                </c:pt>
                <c:pt idx="10">
                  <c:v>38.625042940570253</c:v>
                </c:pt>
                <c:pt idx="11">
                  <c:v>58.856282919488336</c:v>
                </c:pt>
                <c:pt idx="12">
                  <c:v>62.072174124120075</c:v>
                </c:pt>
                <c:pt idx="13">
                  <c:v>46.528824754110133</c:v>
                </c:pt>
                <c:pt idx="14">
                  <c:v>37.173885104742318</c:v>
                </c:pt>
                <c:pt idx="15">
                  <c:v>39.360573096312017</c:v>
                </c:pt>
              </c:numCache>
            </c:numRef>
          </c:val>
          <c:extLst>
            <c:ext xmlns:c16="http://schemas.microsoft.com/office/drawing/2014/chart" uri="{C3380CC4-5D6E-409C-BE32-E72D297353CC}">
              <c16:uniqueId val="{00000000-E5C6-40F1-B0C2-BECE7045180B}"/>
            </c:ext>
          </c:extLst>
        </c:ser>
        <c:ser>
          <c:idx val="1"/>
          <c:order val="1"/>
          <c:tx>
            <c:strRef>
              <c:f>Tabelle11!$C$1</c:f>
              <c:strCache>
                <c:ptCount val="1"/>
                <c:pt idx="0">
                  <c:v>Freigemeinnützig</c:v>
                </c:pt>
              </c:strCache>
            </c:strRef>
          </c:tx>
          <c:spPr>
            <a:solidFill>
              <a:srgbClr val="3E6456"/>
            </a:solidFill>
          </c:spPr>
          <c:invertIfNegative val="0"/>
          <c:dLbls>
            <c:dLbl>
              <c:idx val="0"/>
              <c:layout>
                <c:manualLayout>
                  <c:x val="7.169743276897856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C6-40F1-B0C2-BECE7045180B}"/>
                </c:ext>
              </c:extLst>
            </c:dLbl>
            <c:dLbl>
              <c:idx val="3"/>
              <c:layout>
                <c:manualLayout>
                  <c:x val="4.3018459661387136E-3"/>
                  <c:y val="-2.13390219469320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C6-40F1-B0C2-BECE7045180B}"/>
                </c:ext>
              </c:extLst>
            </c:dLbl>
            <c:dLbl>
              <c:idx val="4"/>
              <c:layout>
                <c:manualLayout>
                  <c:x val="1.4339486553795713E-2"/>
                  <c:y val="-4.26780438938640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C6-40F1-B0C2-BECE7045180B}"/>
                </c:ext>
              </c:extLst>
            </c:dLbl>
            <c:dLbl>
              <c:idx val="6"/>
              <c:layout>
                <c:manualLayout>
                  <c:x val="1.0037640587656998E-2"/>
                  <c:y val="2.13390219469320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C6-40F1-B0C2-BECE7045180B}"/>
                </c:ext>
              </c:extLst>
            </c:dLbl>
            <c:dLbl>
              <c:idx val="8"/>
              <c:layout>
                <c:manualLayout>
                  <c:x val="1.2905537898416142E-2"/>
                  <c:y val="1.06695109734660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C6-40F1-B0C2-BECE7045180B}"/>
                </c:ext>
              </c:extLst>
            </c:dLbl>
            <c:dLbl>
              <c:idx val="11"/>
              <c:layout>
                <c:manualLayout>
                  <c:x val="1.0037640587656998E-2"/>
                  <c:y val="-4.26780438938640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5C6-40F1-B0C2-BECE7045180B}"/>
                </c:ext>
              </c:extLst>
            </c:dLbl>
            <c:dLbl>
              <c:idx val="14"/>
              <c:layout>
                <c:manualLayout>
                  <c:x val="7.1697432768978563E-3"/>
                  <c:y val="-2.13390219469320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5C6-40F1-B0C2-BECE7045180B}"/>
                </c:ext>
              </c:extLst>
            </c:dLbl>
            <c:dLbl>
              <c:idx val="15"/>
              <c:layout>
                <c:manualLayout>
                  <c:x val="1.2905537898416142E-2"/>
                  <c:y val="-2.13390219469320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5C6-40F1-B0C2-BECE7045180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Tabelle11!$A$2:$A$17</c:f>
              <c:strCache>
                <c:ptCount val="16"/>
                <c:pt idx="0">
                  <c:v>BW</c:v>
                </c:pt>
                <c:pt idx="1">
                  <c:v>BY</c:v>
                </c:pt>
                <c:pt idx="2">
                  <c:v>BE</c:v>
                </c:pt>
                <c:pt idx="3">
                  <c:v>BB</c:v>
                </c:pt>
                <c:pt idx="4">
                  <c:v>HB</c:v>
                </c:pt>
                <c:pt idx="5">
                  <c:v>HH</c:v>
                </c:pt>
                <c:pt idx="6">
                  <c:v>HE</c:v>
                </c:pt>
                <c:pt idx="7">
                  <c:v>MV</c:v>
                </c:pt>
                <c:pt idx="8">
                  <c:v>NI</c:v>
                </c:pt>
                <c:pt idx="9">
                  <c:v>NRW</c:v>
                </c:pt>
                <c:pt idx="10">
                  <c:v>RP</c:v>
                </c:pt>
                <c:pt idx="11">
                  <c:v>SL</c:v>
                </c:pt>
                <c:pt idx="12">
                  <c:v>SN</c:v>
                </c:pt>
                <c:pt idx="13">
                  <c:v>ST</c:v>
                </c:pt>
                <c:pt idx="14">
                  <c:v>SH</c:v>
                </c:pt>
                <c:pt idx="15">
                  <c:v>TH</c:v>
                </c:pt>
              </c:strCache>
            </c:strRef>
          </c:cat>
          <c:val>
            <c:numRef>
              <c:f>Tabelle11!$G$2:$G$17</c:f>
              <c:numCache>
                <c:formatCode>0.0</c:formatCode>
                <c:ptCount val="16"/>
                <c:pt idx="0">
                  <c:v>18.543071444806426</c:v>
                </c:pt>
                <c:pt idx="1">
                  <c:v>10.971635485817743</c:v>
                </c:pt>
                <c:pt idx="2">
                  <c:v>39.09379337695816</c:v>
                </c:pt>
                <c:pt idx="3">
                  <c:v>14.682698730794923</c:v>
                </c:pt>
                <c:pt idx="4">
                  <c:v>25.53861050593077</c:v>
                </c:pt>
                <c:pt idx="5">
                  <c:v>32.329129690175925</c:v>
                </c:pt>
                <c:pt idx="6">
                  <c:v>24.789735051812727</c:v>
                </c:pt>
                <c:pt idx="7">
                  <c:v>17.89287816362566</c:v>
                </c:pt>
                <c:pt idx="8">
                  <c:v>35.493408894911916</c:v>
                </c:pt>
                <c:pt idx="9">
                  <c:v>60.376520735281062</c:v>
                </c:pt>
                <c:pt idx="10">
                  <c:v>54.01923737547235</c:v>
                </c:pt>
                <c:pt idx="11">
                  <c:v>40.511662904439426</c:v>
                </c:pt>
                <c:pt idx="12">
                  <c:v>11.513876527227122</c:v>
                </c:pt>
                <c:pt idx="13">
                  <c:v>27.582741043865315</c:v>
                </c:pt>
                <c:pt idx="14">
                  <c:v>19.18776506875723</c:v>
                </c:pt>
                <c:pt idx="15">
                  <c:v>24.648447864154949</c:v>
                </c:pt>
              </c:numCache>
            </c:numRef>
          </c:val>
          <c:extLst>
            <c:ext xmlns:c16="http://schemas.microsoft.com/office/drawing/2014/chart" uri="{C3380CC4-5D6E-409C-BE32-E72D297353CC}">
              <c16:uniqueId val="{00000009-E5C6-40F1-B0C2-BECE7045180B}"/>
            </c:ext>
          </c:extLst>
        </c:ser>
        <c:ser>
          <c:idx val="2"/>
          <c:order val="2"/>
          <c:tx>
            <c:strRef>
              <c:f>Tabelle11!$D$1</c:f>
              <c:strCache>
                <c:ptCount val="1"/>
                <c:pt idx="0">
                  <c:v>Privat</c:v>
                </c:pt>
              </c:strCache>
            </c:strRef>
          </c:tx>
          <c:spPr>
            <a:solidFill>
              <a:srgbClr val="51806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Tabelle11!$A$2:$A$17</c:f>
              <c:strCache>
                <c:ptCount val="16"/>
                <c:pt idx="0">
                  <c:v>BW</c:v>
                </c:pt>
                <c:pt idx="1">
                  <c:v>BY</c:v>
                </c:pt>
                <c:pt idx="2">
                  <c:v>BE</c:v>
                </c:pt>
                <c:pt idx="3">
                  <c:v>BB</c:v>
                </c:pt>
                <c:pt idx="4">
                  <c:v>HB</c:v>
                </c:pt>
                <c:pt idx="5">
                  <c:v>HH</c:v>
                </c:pt>
                <c:pt idx="6">
                  <c:v>HE</c:v>
                </c:pt>
                <c:pt idx="7">
                  <c:v>MV</c:v>
                </c:pt>
                <c:pt idx="8">
                  <c:v>NI</c:v>
                </c:pt>
                <c:pt idx="9">
                  <c:v>NRW</c:v>
                </c:pt>
                <c:pt idx="10">
                  <c:v>RP</c:v>
                </c:pt>
                <c:pt idx="11">
                  <c:v>SL</c:v>
                </c:pt>
                <c:pt idx="12">
                  <c:v>SN</c:v>
                </c:pt>
                <c:pt idx="13">
                  <c:v>ST</c:v>
                </c:pt>
                <c:pt idx="14">
                  <c:v>SH</c:v>
                </c:pt>
                <c:pt idx="15">
                  <c:v>TH</c:v>
                </c:pt>
              </c:strCache>
            </c:strRef>
          </c:cat>
          <c:val>
            <c:numRef>
              <c:f>Tabelle11!$H$2:$H$17</c:f>
              <c:numCache>
                <c:formatCode>0.0</c:formatCode>
                <c:ptCount val="16"/>
                <c:pt idx="0">
                  <c:v>14.887491476627018</c:v>
                </c:pt>
                <c:pt idx="1">
                  <c:v>20.059008918393349</c:v>
                </c:pt>
                <c:pt idx="2">
                  <c:v>20.796153083482054</c:v>
                </c:pt>
                <c:pt idx="3">
                  <c:v>36.967267869071478</c:v>
                </c:pt>
                <c:pt idx="4">
                  <c:v>17.937545388525781</c:v>
                </c:pt>
                <c:pt idx="5">
                  <c:v>54.219212206134202</c:v>
                </c:pt>
                <c:pt idx="6">
                  <c:v>25.926457502081117</c:v>
                </c:pt>
                <c:pt idx="7">
                  <c:v>49.372179713556996</c:v>
                </c:pt>
                <c:pt idx="8">
                  <c:v>22.65122582234816</c:v>
                </c:pt>
                <c:pt idx="9">
                  <c:v>9.6066068732794605</c:v>
                </c:pt>
                <c:pt idx="10">
                  <c:v>7.3557196839574024</c:v>
                </c:pt>
                <c:pt idx="11">
                  <c:v>0.6320541760722348</c:v>
                </c:pt>
                <c:pt idx="12">
                  <c:v>26.413949348652803</c:v>
                </c:pt>
                <c:pt idx="13">
                  <c:v>25.888434202024552</c:v>
                </c:pt>
                <c:pt idx="14">
                  <c:v>43.638349826500452</c:v>
                </c:pt>
                <c:pt idx="15">
                  <c:v>35.99097903953303</c:v>
                </c:pt>
              </c:numCache>
            </c:numRef>
          </c:val>
          <c:extLst>
            <c:ext xmlns:c16="http://schemas.microsoft.com/office/drawing/2014/chart" uri="{C3380CC4-5D6E-409C-BE32-E72D297353CC}">
              <c16:uniqueId val="{0000000A-E5C6-40F1-B0C2-BECE7045180B}"/>
            </c:ext>
          </c:extLst>
        </c:ser>
        <c:dLbls>
          <c:showLegendKey val="0"/>
          <c:showVal val="0"/>
          <c:showCatName val="0"/>
          <c:showSerName val="0"/>
          <c:showPercent val="0"/>
          <c:showBubbleSize val="0"/>
        </c:dLbls>
        <c:gapWidth val="150"/>
        <c:axId val="157793664"/>
        <c:axId val="157807744"/>
      </c:barChart>
      <c:catAx>
        <c:axId val="157793664"/>
        <c:scaling>
          <c:orientation val="minMax"/>
        </c:scaling>
        <c:delete val="0"/>
        <c:axPos val="b"/>
        <c:numFmt formatCode="General" sourceLinked="1"/>
        <c:majorTickMark val="out"/>
        <c:minorTickMark val="none"/>
        <c:tickLblPos val="nextTo"/>
        <c:txPr>
          <a:bodyPr/>
          <a:lstStyle/>
          <a:p>
            <a:pPr>
              <a:defRPr sz="1200"/>
            </a:pPr>
            <a:endParaRPr lang="de-DE"/>
          </a:p>
        </c:txPr>
        <c:crossAx val="157807744"/>
        <c:crosses val="autoZero"/>
        <c:auto val="1"/>
        <c:lblAlgn val="ctr"/>
        <c:lblOffset val="100"/>
        <c:noMultiLvlLbl val="0"/>
      </c:catAx>
      <c:valAx>
        <c:axId val="157807744"/>
        <c:scaling>
          <c:orientation val="minMax"/>
          <c:min val="0"/>
        </c:scaling>
        <c:delete val="0"/>
        <c:axPos val="l"/>
        <c:numFmt formatCode="0.0" sourceLinked="1"/>
        <c:majorTickMark val="out"/>
        <c:minorTickMark val="none"/>
        <c:tickLblPos val="nextTo"/>
        <c:txPr>
          <a:bodyPr/>
          <a:lstStyle/>
          <a:p>
            <a:pPr>
              <a:defRPr sz="1200"/>
            </a:pPr>
            <a:endParaRPr lang="de-DE"/>
          </a:p>
        </c:txPr>
        <c:crossAx val="157793664"/>
        <c:crosses val="autoZero"/>
        <c:crossBetween val="between"/>
        <c:majorUnit val="10"/>
      </c:valAx>
      <c:spPr>
        <a:noFill/>
        <a:ln w="25390">
          <a:noFill/>
        </a:ln>
      </c:spPr>
    </c:plotArea>
    <c:legend>
      <c:legendPos val="b"/>
      <c:layout>
        <c:manualLayout>
          <c:xMode val="edge"/>
          <c:yMode val="edge"/>
          <c:x val="8.9481296041002401E-4"/>
          <c:y val="0.94909295538057736"/>
          <c:w val="0.9982103740791799"/>
          <c:h val="3.8224125984251955E-2"/>
        </c:manualLayout>
      </c:layout>
      <c:overlay val="0"/>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lumMod val="65000"/>
                    <a:lumOff val="35000"/>
                  </a:sysClr>
                </a:solidFill>
                <a:latin typeface="Calibri" panose="020F0502020204030204" pitchFamily="34" charset="0"/>
                <a:ea typeface="+mn-ea"/>
                <a:cs typeface="Calibri" panose="020F0502020204030204" pitchFamily="34" charset="0"/>
              </a:defRPr>
            </a:pPr>
            <a:r>
              <a:rPr lang="en-US" sz="1600" b="1" i="0" baseline="0" dirty="0">
                <a:effectLst/>
                <a:latin typeface="Calibri" panose="020F0502020204030204" pitchFamily="34" charset="0"/>
                <a:cs typeface="Calibri" panose="020F0502020204030204" pitchFamily="34" charset="0"/>
              </a:rPr>
              <a:t>KHG-</a:t>
            </a:r>
            <a:r>
              <a:rPr lang="en-US" sz="1600" b="1" i="0" baseline="0" dirty="0" err="1">
                <a:effectLst/>
                <a:latin typeface="Calibri" panose="020F0502020204030204" pitchFamily="34" charset="0"/>
                <a:cs typeface="Calibri" panose="020F0502020204030204" pitchFamily="34" charset="0"/>
              </a:rPr>
              <a:t>Fördermittel</a:t>
            </a:r>
            <a:r>
              <a:rPr lang="en-US" sz="1600" b="1" i="0" baseline="0" dirty="0">
                <a:effectLst/>
                <a:latin typeface="Calibri" panose="020F0502020204030204" pitchFamily="34" charset="0"/>
                <a:cs typeface="Calibri" panose="020F0502020204030204" pitchFamily="34" charset="0"/>
              </a:rPr>
              <a:t> je </a:t>
            </a:r>
            <a:r>
              <a:rPr lang="en-US" sz="1600" b="1" i="0" baseline="0" dirty="0" err="1">
                <a:effectLst/>
                <a:latin typeface="Calibri" panose="020F0502020204030204" pitchFamily="34" charset="0"/>
                <a:cs typeface="Calibri" panose="020F0502020204030204" pitchFamily="34" charset="0"/>
              </a:rPr>
              <a:t>Einwohner</a:t>
            </a:r>
            <a:r>
              <a:rPr lang="en-US" sz="1600" b="1" i="0" baseline="0" dirty="0">
                <a:effectLst/>
                <a:latin typeface="Calibri" panose="020F0502020204030204" pitchFamily="34" charset="0"/>
                <a:cs typeface="Calibri" panose="020F0502020204030204" pitchFamily="34" charset="0"/>
              </a:rPr>
              <a:t> 2024</a:t>
            </a:r>
            <a:endParaRPr lang="de-DE" sz="1600" b="1" dirty="0">
              <a:latin typeface="Calibri" panose="020F0502020204030204" pitchFamily="34" charset="0"/>
              <a:cs typeface="Calibri" panose="020F0502020204030204" pitchFamily="34" charset="0"/>
            </a:endParaRPr>
          </a:p>
        </c:rich>
      </c:tx>
      <c:layout>
        <c:manualLayout>
          <c:xMode val="edge"/>
          <c:yMode val="edge"/>
          <c:x val="0.33814257962707489"/>
          <c:y val="6.8128661244984227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lumMod val="65000"/>
                  <a:lumOff val="35000"/>
                </a:sysClr>
              </a:solidFill>
              <a:latin typeface="Calibri" panose="020F0502020204030204" pitchFamily="34" charset="0"/>
              <a:ea typeface="+mn-ea"/>
              <a:cs typeface="Calibri" panose="020F0502020204030204" pitchFamily="34" charset="0"/>
            </a:defRPr>
          </a:pPr>
          <a:endParaRPr lang="de-DE"/>
        </a:p>
      </c:txPr>
    </c:title>
    <c:autoTitleDeleted val="0"/>
    <c:plotArea>
      <c:layout>
        <c:manualLayout>
          <c:layoutTarget val="inner"/>
          <c:xMode val="edge"/>
          <c:yMode val="edge"/>
          <c:x val="0.19516965752456847"/>
          <c:y val="0.12784343282621291"/>
          <c:w val="0.78428246376076871"/>
          <c:h val="0.85171796880029182"/>
        </c:manualLayout>
      </c:layout>
      <c:barChart>
        <c:barDir val="bar"/>
        <c:grouping val="clustered"/>
        <c:varyColors val="0"/>
        <c:ser>
          <c:idx val="0"/>
          <c:order val="0"/>
          <c:spPr>
            <a:solidFill>
              <a:schemeClr val="accent2"/>
            </a:solidFill>
            <a:ln>
              <a:noFill/>
            </a:ln>
            <a:effectLst/>
          </c:spPr>
          <c:invertIfNegative val="0"/>
          <c:dPt>
            <c:idx val="8"/>
            <c:invertIfNegative val="0"/>
            <c:bubble3D val="0"/>
            <c:spPr>
              <a:solidFill>
                <a:srgbClr val="FE4A00"/>
              </a:solidFill>
              <a:ln>
                <a:noFill/>
              </a:ln>
              <a:effectLst/>
            </c:spPr>
            <c:extLst>
              <c:ext xmlns:c16="http://schemas.microsoft.com/office/drawing/2014/chart" uri="{C3380CC4-5D6E-409C-BE32-E72D297353CC}">
                <c16:uniqueId val="{00000001-BCD5-4B2A-8B15-EA54B2F7C7A8}"/>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 (2)'!$K$105:$K$121</c:f>
              <c:strCache>
                <c:ptCount val="17"/>
                <c:pt idx="0">
                  <c:v>Sachsen</c:v>
                </c:pt>
                <c:pt idx="1">
                  <c:v>Rheinland-Pfalz</c:v>
                </c:pt>
                <c:pt idx="2">
                  <c:v>Thüringen</c:v>
                </c:pt>
                <c:pt idx="3">
                  <c:v>Mecklenburg-Vorpommern</c:v>
                </c:pt>
                <c:pt idx="4">
                  <c:v>Baden-Württemberg</c:v>
                </c:pt>
                <c:pt idx="5">
                  <c:v>Sachsen-Anhalt</c:v>
                </c:pt>
                <c:pt idx="6">
                  <c:v>Niedersachsen</c:v>
                </c:pt>
                <c:pt idx="7">
                  <c:v>Nordrhein-Westfalen</c:v>
                </c:pt>
                <c:pt idx="8">
                  <c:v>Deutschland</c:v>
                </c:pt>
                <c:pt idx="9">
                  <c:v>Berlin</c:v>
                </c:pt>
                <c:pt idx="10">
                  <c:v>Schleswig-Holstein</c:v>
                </c:pt>
                <c:pt idx="11">
                  <c:v>Saarland</c:v>
                </c:pt>
                <c:pt idx="12">
                  <c:v>Hamburg</c:v>
                </c:pt>
                <c:pt idx="13">
                  <c:v>Bayern</c:v>
                </c:pt>
                <c:pt idx="14">
                  <c:v>Hessen</c:v>
                </c:pt>
                <c:pt idx="15">
                  <c:v>Bremen</c:v>
                </c:pt>
                <c:pt idx="16">
                  <c:v>Brandenburg</c:v>
                </c:pt>
              </c:strCache>
            </c:strRef>
          </c:cat>
          <c:val>
            <c:numRef>
              <c:f>'Tabelle1 (2)'!$L$105:$L$121</c:f>
              <c:numCache>
                <c:formatCode>0.0</c:formatCode>
                <c:ptCount val="17"/>
                <c:pt idx="0">
                  <c:v>34.496645822727068</c:v>
                </c:pt>
                <c:pt idx="1">
                  <c:v>35.669581983010815</c:v>
                </c:pt>
                <c:pt idx="2">
                  <c:v>35.709575451238102</c:v>
                </c:pt>
                <c:pt idx="3">
                  <c:v>38.129203347489856</c:v>
                </c:pt>
                <c:pt idx="4">
                  <c:v>40.200435749995243</c:v>
                </c:pt>
                <c:pt idx="5">
                  <c:v>45.26884051625845</c:v>
                </c:pt>
                <c:pt idx="6">
                  <c:v>47.748207287185977</c:v>
                </c:pt>
                <c:pt idx="7">
                  <c:v>48.374073315443873</c:v>
                </c:pt>
                <c:pt idx="8">
                  <c:v>50.756582481764752</c:v>
                </c:pt>
                <c:pt idx="9">
                  <c:v>51.44813195251902</c:v>
                </c:pt>
                <c:pt idx="10">
                  <c:v>52.370032001843541</c:v>
                </c:pt>
                <c:pt idx="11">
                  <c:v>56.810266553770667</c:v>
                </c:pt>
                <c:pt idx="12">
                  <c:v>58.806001401293379</c:v>
                </c:pt>
                <c:pt idx="13">
                  <c:v>60.382243755872175</c:v>
                </c:pt>
                <c:pt idx="14">
                  <c:v>71.447984354841822</c:v>
                </c:pt>
                <c:pt idx="15">
                  <c:v>73.203845755524696</c:v>
                </c:pt>
                <c:pt idx="16">
                  <c:v>80.180009989255879</c:v>
                </c:pt>
              </c:numCache>
            </c:numRef>
          </c:val>
          <c:extLst>
            <c:ext xmlns:c16="http://schemas.microsoft.com/office/drawing/2014/chart" uri="{C3380CC4-5D6E-409C-BE32-E72D297353CC}">
              <c16:uniqueId val="{00000002-BCD5-4B2A-8B15-EA54B2F7C7A8}"/>
            </c:ext>
          </c:extLst>
        </c:ser>
        <c:dLbls>
          <c:showLegendKey val="0"/>
          <c:showVal val="0"/>
          <c:showCatName val="0"/>
          <c:showSerName val="0"/>
          <c:showPercent val="0"/>
          <c:showBubbleSize val="0"/>
        </c:dLbls>
        <c:gapWidth val="150"/>
        <c:axId val="1057724943"/>
        <c:axId val="321618319"/>
      </c:barChart>
      <c:catAx>
        <c:axId val="1057724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crossAx val="321618319"/>
        <c:crosses val="autoZero"/>
        <c:auto val="1"/>
        <c:lblAlgn val="ctr"/>
        <c:lblOffset val="100"/>
        <c:noMultiLvlLbl val="0"/>
      </c:catAx>
      <c:valAx>
        <c:axId val="321618319"/>
        <c:scaling>
          <c:orientation val="minMax"/>
        </c:scaling>
        <c:delete val="1"/>
        <c:axPos val="b"/>
        <c:numFmt formatCode="0.0" sourceLinked="1"/>
        <c:majorTickMark val="none"/>
        <c:minorTickMark val="none"/>
        <c:tickLblPos val="nextTo"/>
        <c:crossAx val="1057724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i="0" u="none" strike="noStrike" baseline="0" dirty="0">
                <a:effectLst/>
              </a:rPr>
              <a:t>KHG-</a:t>
            </a:r>
            <a:r>
              <a:rPr lang="en-US" sz="1800" b="1" i="0" u="none" strike="noStrike" baseline="0" dirty="0" err="1">
                <a:effectLst/>
              </a:rPr>
              <a:t>Fördermittel</a:t>
            </a:r>
            <a:r>
              <a:rPr lang="en-US" sz="1800" b="1" i="0" u="none" strike="noStrike" baseline="0" dirty="0">
                <a:effectLst/>
              </a:rPr>
              <a:t> 1993 - 2024, in </a:t>
            </a:r>
            <a:r>
              <a:rPr lang="en-US" sz="1800" b="1" i="0" u="none" strike="noStrike" baseline="0" dirty="0" err="1">
                <a:effectLst/>
              </a:rPr>
              <a:t>Mrd</a:t>
            </a:r>
            <a:r>
              <a:rPr lang="en-US" sz="1800" b="1" i="0" u="none" strike="noStrike" baseline="0" dirty="0">
                <a:effectLst/>
              </a:rPr>
              <a:t>. €</a:t>
            </a:r>
            <a:endParaRPr lang="de-DE"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de-DE"/>
        </a:p>
      </c:txPr>
    </c:title>
    <c:autoTitleDeleted val="0"/>
    <c:plotArea>
      <c:layout>
        <c:manualLayout>
          <c:layoutTarget val="inner"/>
          <c:xMode val="edge"/>
          <c:yMode val="edge"/>
          <c:x val="5.8677502932533591E-2"/>
          <c:y val="0.13775770470860865"/>
          <c:w val="0.91670024248615456"/>
          <c:h val="0.7688806322077254"/>
        </c:manualLayout>
      </c:layout>
      <c:lineChart>
        <c:grouping val="standard"/>
        <c:varyColors val="0"/>
        <c:ser>
          <c:idx val="4"/>
          <c:order val="4"/>
          <c:spPr>
            <a:ln w="19050" cap="rnd" cmpd="sng" algn="ctr">
              <a:solidFill>
                <a:schemeClr val="accent5">
                  <a:lumMod val="60000"/>
                </a:schemeClr>
              </a:solidFill>
              <a:prstDash val="solid"/>
              <a:round/>
            </a:ln>
            <a:effectLst/>
          </c:spPr>
          <c:marker>
            <c:symbol val="none"/>
          </c:marker>
          <c:cat>
            <c:strRef>
              <c:f>Tabelle2!$A$3:$A$34</c:f>
              <c:strCach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strCache>
            </c:strRef>
          </c:cat>
          <c:val>
            <c:numRef>
              <c:f>Tabelle2!$C$3:$C$29</c:f>
              <c:numCache>
                <c:formatCode>0.0</c:formatCode>
                <c:ptCount val="27"/>
                <c:pt idx="0">
                  <c:v>3.9036112545568895</c:v>
                </c:pt>
                <c:pt idx="1">
                  <c:v>3.6651958503550928</c:v>
                </c:pt>
                <c:pt idx="2">
                  <c:v>3.7558479008911823</c:v>
                </c:pt>
                <c:pt idx="3">
                  <c:v>3.7046675835834413</c:v>
                </c:pt>
                <c:pt idx="4">
                  <c:v>3.5131376448873377</c:v>
                </c:pt>
                <c:pt idx="5">
                  <c:v>3.4942709744711968</c:v>
                </c:pt>
                <c:pt idx="6">
                  <c:v>3.4214630105888539</c:v>
                </c:pt>
                <c:pt idx="7">
                  <c:v>3.3783099758158928</c:v>
                </c:pt>
                <c:pt idx="8">
                  <c:v>3.3876666172417855</c:v>
                </c:pt>
                <c:pt idx="9">
                  <c:v>3.2320900000000004</c:v>
                </c:pt>
                <c:pt idx="10">
                  <c:v>2.8490700000000007</c:v>
                </c:pt>
                <c:pt idx="11">
                  <c:v>2.7867299999999999</c:v>
                </c:pt>
                <c:pt idx="12">
                  <c:v>2.6970299999999994</c:v>
                </c:pt>
                <c:pt idx="13">
                  <c:v>2.7220600000000004</c:v>
                </c:pt>
                <c:pt idx="14">
                  <c:v>2.6636899999999994</c:v>
                </c:pt>
                <c:pt idx="15">
                  <c:v>2.6850100000000001</c:v>
                </c:pt>
                <c:pt idx="16">
                  <c:v>2.8635100000000002</c:v>
                </c:pt>
                <c:pt idx="17">
                  <c:v>2.8259699999999999</c:v>
                </c:pt>
                <c:pt idx="18">
                  <c:v>2.6734300000000006</c:v>
                </c:pt>
                <c:pt idx="19">
                  <c:v>2.6148500000000006</c:v>
                </c:pt>
                <c:pt idx="20">
                  <c:v>2.7243400000000002</c:v>
                </c:pt>
                <c:pt idx="21">
                  <c:v>2.7831800000000002</c:v>
                </c:pt>
                <c:pt idx="22">
                  <c:v>2.7901500000000001</c:v>
                </c:pt>
                <c:pt idx="23">
                  <c:v>2.8322427999999999</c:v>
                </c:pt>
                <c:pt idx="24">
                  <c:v>2.7620800000000001</c:v>
                </c:pt>
                <c:pt idx="25">
                  <c:v>3.0431999999999997</c:v>
                </c:pt>
                <c:pt idx="26">
                  <c:v>3.1728200000000002</c:v>
                </c:pt>
              </c:numCache>
            </c:numRef>
          </c:val>
          <c:smooth val="0"/>
          <c:extLst>
            <c:ext xmlns:c16="http://schemas.microsoft.com/office/drawing/2014/chart" uri="{C3380CC4-5D6E-409C-BE32-E72D297353CC}">
              <c16:uniqueId val="{00000000-130D-401E-B237-07F3410B1BF7}"/>
            </c:ext>
          </c:extLst>
        </c:ser>
        <c:ser>
          <c:idx val="5"/>
          <c:order val="5"/>
          <c:spPr>
            <a:ln w="19050" cap="rnd" cmpd="sng" algn="ctr">
              <a:solidFill>
                <a:schemeClr val="accent4">
                  <a:lumMod val="60000"/>
                </a:schemeClr>
              </a:solidFill>
              <a:prstDash val="solid"/>
              <a:round/>
            </a:ln>
            <a:effectLst/>
          </c:spPr>
          <c:marker>
            <c:symbol val="none"/>
          </c:marker>
          <c:cat>
            <c:strRef>
              <c:f>Tabelle2!$A$3:$A$34</c:f>
              <c:strCach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strCache>
            </c:strRef>
          </c:cat>
          <c:val>
            <c:numRef>
              <c:f>Tabelle2!$C$3:$C$29</c:f>
              <c:numCache>
                <c:formatCode>0.0</c:formatCode>
                <c:ptCount val="27"/>
                <c:pt idx="0">
                  <c:v>3.9036112545568895</c:v>
                </c:pt>
                <c:pt idx="1">
                  <c:v>3.6651958503550928</c:v>
                </c:pt>
                <c:pt idx="2">
                  <c:v>3.7558479008911823</c:v>
                </c:pt>
                <c:pt idx="3">
                  <c:v>3.7046675835834413</c:v>
                </c:pt>
                <c:pt idx="4">
                  <c:v>3.5131376448873377</c:v>
                </c:pt>
                <c:pt idx="5">
                  <c:v>3.4942709744711968</c:v>
                </c:pt>
                <c:pt idx="6">
                  <c:v>3.4214630105888539</c:v>
                </c:pt>
                <c:pt idx="7">
                  <c:v>3.3783099758158928</c:v>
                </c:pt>
                <c:pt idx="8">
                  <c:v>3.3876666172417855</c:v>
                </c:pt>
                <c:pt idx="9">
                  <c:v>3.2320900000000004</c:v>
                </c:pt>
                <c:pt idx="10">
                  <c:v>2.8490700000000007</c:v>
                </c:pt>
                <c:pt idx="11">
                  <c:v>2.7867299999999999</c:v>
                </c:pt>
                <c:pt idx="12">
                  <c:v>2.6970299999999994</c:v>
                </c:pt>
                <c:pt idx="13">
                  <c:v>2.7220600000000004</c:v>
                </c:pt>
                <c:pt idx="14">
                  <c:v>2.6636899999999994</c:v>
                </c:pt>
                <c:pt idx="15">
                  <c:v>2.6850100000000001</c:v>
                </c:pt>
                <c:pt idx="16">
                  <c:v>2.8635100000000002</c:v>
                </c:pt>
                <c:pt idx="17">
                  <c:v>2.8259699999999999</c:v>
                </c:pt>
                <c:pt idx="18">
                  <c:v>2.6734300000000006</c:v>
                </c:pt>
                <c:pt idx="19">
                  <c:v>2.6148500000000006</c:v>
                </c:pt>
                <c:pt idx="20">
                  <c:v>2.7243400000000002</c:v>
                </c:pt>
                <c:pt idx="21">
                  <c:v>2.7831800000000002</c:v>
                </c:pt>
                <c:pt idx="22">
                  <c:v>2.7901500000000001</c:v>
                </c:pt>
                <c:pt idx="23">
                  <c:v>2.8322427999999999</c:v>
                </c:pt>
                <c:pt idx="24">
                  <c:v>2.7620800000000001</c:v>
                </c:pt>
                <c:pt idx="25">
                  <c:v>3.0431999999999997</c:v>
                </c:pt>
                <c:pt idx="26">
                  <c:v>3.1728200000000002</c:v>
                </c:pt>
              </c:numCache>
            </c:numRef>
          </c:val>
          <c:smooth val="0"/>
          <c:extLst>
            <c:ext xmlns:c16="http://schemas.microsoft.com/office/drawing/2014/chart" uri="{C3380CC4-5D6E-409C-BE32-E72D297353CC}">
              <c16:uniqueId val="{00000001-130D-401E-B237-07F3410B1BF7}"/>
            </c:ext>
          </c:extLst>
        </c:ser>
        <c:ser>
          <c:idx val="6"/>
          <c:order val="6"/>
          <c:spPr>
            <a:ln w="19050" cap="rnd" cmpd="sng" algn="ctr">
              <a:solidFill>
                <a:schemeClr val="accent6">
                  <a:lumMod val="80000"/>
                  <a:lumOff val="20000"/>
                </a:schemeClr>
              </a:solidFill>
              <a:prstDash val="solid"/>
              <a:round/>
            </a:ln>
            <a:effectLst/>
          </c:spPr>
          <c:marker>
            <c:symbol val="none"/>
          </c:marker>
          <c:cat>
            <c:strRef>
              <c:f>Tabelle2!$A$3:$A$34</c:f>
              <c:strCach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strCache>
            </c:strRef>
          </c:cat>
          <c:val>
            <c:numRef>
              <c:f>Tabelle2!$C$3:$C$29</c:f>
              <c:numCache>
                <c:formatCode>0.0</c:formatCode>
                <c:ptCount val="27"/>
                <c:pt idx="0">
                  <c:v>3.9036112545568895</c:v>
                </c:pt>
                <c:pt idx="1">
                  <c:v>3.6651958503550928</c:v>
                </c:pt>
                <c:pt idx="2">
                  <c:v>3.7558479008911823</c:v>
                </c:pt>
                <c:pt idx="3">
                  <c:v>3.7046675835834413</c:v>
                </c:pt>
                <c:pt idx="4">
                  <c:v>3.5131376448873377</c:v>
                </c:pt>
                <c:pt idx="5">
                  <c:v>3.4942709744711968</c:v>
                </c:pt>
                <c:pt idx="6">
                  <c:v>3.4214630105888539</c:v>
                </c:pt>
                <c:pt idx="7">
                  <c:v>3.3783099758158928</c:v>
                </c:pt>
                <c:pt idx="8">
                  <c:v>3.3876666172417855</c:v>
                </c:pt>
                <c:pt idx="9">
                  <c:v>3.2320900000000004</c:v>
                </c:pt>
                <c:pt idx="10">
                  <c:v>2.8490700000000007</c:v>
                </c:pt>
                <c:pt idx="11">
                  <c:v>2.7867299999999999</c:v>
                </c:pt>
                <c:pt idx="12">
                  <c:v>2.6970299999999994</c:v>
                </c:pt>
                <c:pt idx="13">
                  <c:v>2.7220600000000004</c:v>
                </c:pt>
                <c:pt idx="14">
                  <c:v>2.6636899999999994</c:v>
                </c:pt>
                <c:pt idx="15">
                  <c:v>2.6850100000000001</c:v>
                </c:pt>
                <c:pt idx="16">
                  <c:v>2.8635100000000002</c:v>
                </c:pt>
                <c:pt idx="17">
                  <c:v>2.8259699999999999</c:v>
                </c:pt>
                <c:pt idx="18">
                  <c:v>2.6734300000000006</c:v>
                </c:pt>
                <c:pt idx="19">
                  <c:v>2.6148500000000006</c:v>
                </c:pt>
                <c:pt idx="20">
                  <c:v>2.7243400000000002</c:v>
                </c:pt>
                <c:pt idx="21">
                  <c:v>2.7831800000000002</c:v>
                </c:pt>
                <c:pt idx="22">
                  <c:v>2.7901500000000001</c:v>
                </c:pt>
                <c:pt idx="23">
                  <c:v>2.8322427999999999</c:v>
                </c:pt>
                <c:pt idx="24">
                  <c:v>2.7620800000000001</c:v>
                </c:pt>
                <c:pt idx="25">
                  <c:v>3.0431999999999997</c:v>
                </c:pt>
                <c:pt idx="26">
                  <c:v>3.1728200000000002</c:v>
                </c:pt>
              </c:numCache>
            </c:numRef>
          </c:val>
          <c:smooth val="0"/>
          <c:extLst>
            <c:ext xmlns:c16="http://schemas.microsoft.com/office/drawing/2014/chart" uri="{C3380CC4-5D6E-409C-BE32-E72D297353CC}">
              <c16:uniqueId val="{00000002-130D-401E-B237-07F3410B1BF7}"/>
            </c:ext>
          </c:extLst>
        </c:ser>
        <c:ser>
          <c:idx val="7"/>
          <c:order val="7"/>
          <c:spPr>
            <a:ln w="19050" cap="rnd" cmpd="sng" algn="ctr">
              <a:solidFill>
                <a:schemeClr val="accent5">
                  <a:lumMod val="80000"/>
                  <a:lumOff val="20000"/>
                </a:schemeClr>
              </a:solidFill>
              <a:prstDash val="solid"/>
              <a:round/>
            </a:ln>
            <a:effectLst/>
          </c:spPr>
          <c:marker>
            <c:symbol val="none"/>
          </c:marker>
          <c:cat>
            <c:strRef>
              <c:f>Tabelle2!$A$3:$A$34</c:f>
              <c:strCach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strCache>
            </c:strRef>
          </c:cat>
          <c:val>
            <c:numRef>
              <c:f>Tabelle2!$C$3:$C$29</c:f>
              <c:numCache>
                <c:formatCode>0.0</c:formatCode>
                <c:ptCount val="27"/>
                <c:pt idx="0">
                  <c:v>3.9036112545568895</c:v>
                </c:pt>
                <c:pt idx="1">
                  <c:v>3.6651958503550928</c:v>
                </c:pt>
                <c:pt idx="2">
                  <c:v>3.7558479008911823</c:v>
                </c:pt>
                <c:pt idx="3">
                  <c:v>3.7046675835834413</c:v>
                </c:pt>
                <c:pt idx="4">
                  <c:v>3.5131376448873377</c:v>
                </c:pt>
                <c:pt idx="5">
                  <c:v>3.4942709744711968</c:v>
                </c:pt>
                <c:pt idx="6">
                  <c:v>3.4214630105888539</c:v>
                </c:pt>
                <c:pt idx="7">
                  <c:v>3.3783099758158928</c:v>
                </c:pt>
                <c:pt idx="8">
                  <c:v>3.3876666172417855</c:v>
                </c:pt>
                <c:pt idx="9">
                  <c:v>3.2320900000000004</c:v>
                </c:pt>
                <c:pt idx="10">
                  <c:v>2.8490700000000007</c:v>
                </c:pt>
                <c:pt idx="11">
                  <c:v>2.7867299999999999</c:v>
                </c:pt>
                <c:pt idx="12">
                  <c:v>2.6970299999999994</c:v>
                </c:pt>
                <c:pt idx="13">
                  <c:v>2.7220600000000004</c:v>
                </c:pt>
                <c:pt idx="14">
                  <c:v>2.6636899999999994</c:v>
                </c:pt>
                <c:pt idx="15">
                  <c:v>2.6850100000000001</c:v>
                </c:pt>
                <c:pt idx="16">
                  <c:v>2.8635100000000002</c:v>
                </c:pt>
                <c:pt idx="17">
                  <c:v>2.8259699999999999</c:v>
                </c:pt>
                <c:pt idx="18">
                  <c:v>2.6734300000000006</c:v>
                </c:pt>
                <c:pt idx="19">
                  <c:v>2.6148500000000006</c:v>
                </c:pt>
                <c:pt idx="20">
                  <c:v>2.7243400000000002</c:v>
                </c:pt>
                <c:pt idx="21">
                  <c:v>2.7831800000000002</c:v>
                </c:pt>
                <c:pt idx="22">
                  <c:v>2.7901500000000001</c:v>
                </c:pt>
                <c:pt idx="23">
                  <c:v>2.8322427999999999</c:v>
                </c:pt>
                <c:pt idx="24">
                  <c:v>2.7620800000000001</c:v>
                </c:pt>
                <c:pt idx="25">
                  <c:v>3.0431999999999997</c:v>
                </c:pt>
                <c:pt idx="26">
                  <c:v>3.1728200000000002</c:v>
                </c:pt>
              </c:numCache>
            </c:numRef>
          </c:val>
          <c:smooth val="0"/>
          <c:extLst>
            <c:ext xmlns:c16="http://schemas.microsoft.com/office/drawing/2014/chart" uri="{C3380CC4-5D6E-409C-BE32-E72D297353CC}">
              <c16:uniqueId val="{00000003-130D-401E-B237-07F3410B1BF7}"/>
            </c:ext>
          </c:extLst>
        </c:ser>
        <c:ser>
          <c:idx val="2"/>
          <c:order val="2"/>
          <c:spPr>
            <a:ln w="19050" cap="rnd" cmpd="sng" algn="ctr">
              <a:solidFill>
                <a:schemeClr val="accent4"/>
              </a:solidFill>
              <a:prstDash val="solid"/>
              <a:round/>
            </a:ln>
            <a:effectLst/>
          </c:spPr>
          <c:marker>
            <c:symbol val="none"/>
          </c:marker>
          <c:cat>
            <c:strRef>
              <c:f>Tabelle2!$A$3:$A$34</c:f>
              <c:strCach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strCache>
            </c:strRef>
          </c:cat>
          <c:val>
            <c:numRef>
              <c:f>Tabelle2!$C$3:$C$29</c:f>
              <c:numCache>
                <c:formatCode>0.0</c:formatCode>
                <c:ptCount val="27"/>
                <c:pt idx="0">
                  <c:v>3.9036112545568895</c:v>
                </c:pt>
                <c:pt idx="1">
                  <c:v>3.6651958503550928</c:v>
                </c:pt>
                <c:pt idx="2">
                  <c:v>3.7558479008911823</c:v>
                </c:pt>
                <c:pt idx="3">
                  <c:v>3.7046675835834413</c:v>
                </c:pt>
                <c:pt idx="4">
                  <c:v>3.5131376448873377</c:v>
                </c:pt>
                <c:pt idx="5">
                  <c:v>3.4942709744711968</c:v>
                </c:pt>
                <c:pt idx="6">
                  <c:v>3.4214630105888539</c:v>
                </c:pt>
                <c:pt idx="7">
                  <c:v>3.3783099758158928</c:v>
                </c:pt>
                <c:pt idx="8">
                  <c:v>3.3876666172417855</c:v>
                </c:pt>
                <c:pt idx="9">
                  <c:v>3.2320900000000004</c:v>
                </c:pt>
                <c:pt idx="10">
                  <c:v>2.8490700000000007</c:v>
                </c:pt>
                <c:pt idx="11">
                  <c:v>2.7867299999999999</c:v>
                </c:pt>
                <c:pt idx="12">
                  <c:v>2.6970299999999994</c:v>
                </c:pt>
                <c:pt idx="13">
                  <c:v>2.7220600000000004</c:v>
                </c:pt>
                <c:pt idx="14">
                  <c:v>2.6636899999999994</c:v>
                </c:pt>
                <c:pt idx="15">
                  <c:v>2.6850100000000001</c:v>
                </c:pt>
                <c:pt idx="16">
                  <c:v>2.8635100000000002</c:v>
                </c:pt>
                <c:pt idx="17">
                  <c:v>2.8259699999999999</c:v>
                </c:pt>
                <c:pt idx="18">
                  <c:v>2.6734300000000006</c:v>
                </c:pt>
                <c:pt idx="19">
                  <c:v>2.6148500000000006</c:v>
                </c:pt>
                <c:pt idx="20">
                  <c:v>2.7243400000000002</c:v>
                </c:pt>
                <c:pt idx="21">
                  <c:v>2.7831800000000002</c:v>
                </c:pt>
                <c:pt idx="22">
                  <c:v>2.7901500000000001</c:v>
                </c:pt>
                <c:pt idx="23">
                  <c:v>2.8322427999999999</c:v>
                </c:pt>
                <c:pt idx="24">
                  <c:v>2.7620800000000001</c:v>
                </c:pt>
                <c:pt idx="25">
                  <c:v>3.0431999999999997</c:v>
                </c:pt>
                <c:pt idx="26">
                  <c:v>3.1728200000000002</c:v>
                </c:pt>
              </c:numCache>
            </c:numRef>
          </c:val>
          <c:smooth val="0"/>
          <c:extLst>
            <c:ext xmlns:c16="http://schemas.microsoft.com/office/drawing/2014/chart" uri="{C3380CC4-5D6E-409C-BE32-E72D297353CC}">
              <c16:uniqueId val="{00000004-130D-401E-B237-07F3410B1BF7}"/>
            </c:ext>
          </c:extLst>
        </c:ser>
        <c:ser>
          <c:idx val="3"/>
          <c:order val="3"/>
          <c:spPr>
            <a:ln w="19050" cap="rnd" cmpd="sng" algn="ctr">
              <a:solidFill>
                <a:schemeClr val="accent6">
                  <a:lumMod val="60000"/>
                </a:schemeClr>
              </a:solidFill>
              <a:prstDash val="solid"/>
              <a:round/>
            </a:ln>
            <a:effectLst/>
          </c:spPr>
          <c:marker>
            <c:symbol val="none"/>
          </c:marker>
          <c:cat>
            <c:strRef>
              <c:f>Tabelle2!$A$3:$A$34</c:f>
              <c:strCach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strCache>
            </c:strRef>
          </c:cat>
          <c:val>
            <c:numRef>
              <c:f>Tabelle2!$C$3:$C$29</c:f>
              <c:numCache>
                <c:formatCode>0.0</c:formatCode>
                <c:ptCount val="27"/>
                <c:pt idx="0">
                  <c:v>3.9036112545568895</c:v>
                </c:pt>
                <c:pt idx="1">
                  <c:v>3.6651958503550928</c:v>
                </c:pt>
                <c:pt idx="2">
                  <c:v>3.7558479008911823</c:v>
                </c:pt>
                <c:pt idx="3">
                  <c:v>3.7046675835834413</c:v>
                </c:pt>
                <c:pt idx="4">
                  <c:v>3.5131376448873377</c:v>
                </c:pt>
                <c:pt idx="5">
                  <c:v>3.4942709744711968</c:v>
                </c:pt>
                <c:pt idx="6">
                  <c:v>3.4214630105888539</c:v>
                </c:pt>
                <c:pt idx="7">
                  <c:v>3.3783099758158928</c:v>
                </c:pt>
                <c:pt idx="8">
                  <c:v>3.3876666172417855</c:v>
                </c:pt>
                <c:pt idx="9">
                  <c:v>3.2320900000000004</c:v>
                </c:pt>
                <c:pt idx="10">
                  <c:v>2.8490700000000007</c:v>
                </c:pt>
                <c:pt idx="11">
                  <c:v>2.7867299999999999</c:v>
                </c:pt>
                <c:pt idx="12">
                  <c:v>2.6970299999999994</c:v>
                </c:pt>
                <c:pt idx="13">
                  <c:v>2.7220600000000004</c:v>
                </c:pt>
                <c:pt idx="14">
                  <c:v>2.6636899999999994</c:v>
                </c:pt>
                <c:pt idx="15">
                  <c:v>2.6850100000000001</c:v>
                </c:pt>
                <c:pt idx="16">
                  <c:v>2.8635100000000002</c:v>
                </c:pt>
                <c:pt idx="17">
                  <c:v>2.8259699999999999</c:v>
                </c:pt>
                <c:pt idx="18">
                  <c:v>2.6734300000000006</c:v>
                </c:pt>
                <c:pt idx="19">
                  <c:v>2.6148500000000006</c:v>
                </c:pt>
                <c:pt idx="20">
                  <c:v>2.7243400000000002</c:v>
                </c:pt>
                <c:pt idx="21">
                  <c:v>2.7831800000000002</c:v>
                </c:pt>
                <c:pt idx="22">
                  <c:v>2.7901500000000001</c:v>
                </c:pt>
                <c:pt idx="23">
                  <c:v>2.8322427999999999</c:v>
                </c:pt>
                <c:pt idx="24">
                  <c:v>2.7620800000000001</c:v>
                </c:pt>
                <c:pt idx="25">
                  <c:v>3.0431999999999997</c:v>
                </c:pt>
                <c:pt idx="26">
                  <c:v>3.1728200000000002</c:v>
                </c:pt>
              </c:numCache>
            </c:numRef>
          </c:val>
          <c:smooth val="0"/>
          <c:extLst>
            <c:ext xmlns:c16="http://schemas.microsoft.com/office/drawing/2014/chart" uri="{C3380CC4-5D6E-409C-BE32-E72D297353CC}">
              <c16:uniqueId val="{00000005-130D-401E-B237-07F3410B1BF7}"/>
            </c:ext>
          </c:extLst>
        </c:ser>
        <c:ser>
          <c:idx val="0"/>
          <c:order val="1"/>
          <c:spPr>
            <a:ln w="19050" cap="rnd" cmpd="sng" algn="ctr">
              <a:solidFill>
                <a:schemeClr val="accent6"/>
              </a:solidFill>
              <a:prstDash val="solid"/>
              <a:round/>
            </a:ln>
            <a:effectLst/>
          </c:spPr>
          <c:marker>
            <c:symbol val="none"/>
          </c:marker>
          <c:cat>
            <c:strRef>
              <c:f>Tabelle2!$A$3:$A$34</c:f>
              <c:strCach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strCache>
            </c:strRef>
          </c:cat>
          <c:val>
            <c:numRef>
              <c:f>Tabelle2!$C$3:$C$29</c:f>
              <c:numCache>
                <c:formatCode>0.0</c:formatCode>
                <c:ptCount val="27"/>
                <c:pt idx="0">
                  <c:v>3.9036112545568895</c:v>
                </c:pt>
                <c:pt idx="1">
                  <c:v>3.6651958503550928</c:v>
                </c:pt>
                <c:pt idx="2">
                  <c:v>3.7558479008911823</c:v>
                </c:pt>
                <c:pt idx="3">
                  <c:v>3.7046675835834413</c:v>
                </c:pt>
                <c:pt idx="4">
                  <c:v>3.5131376448873377</c:v>
                </c:pt>
                <c:pt idx="5">
                  <c:v>3.4942709744711968</c:v>
                </c:pt>
                <c:pt idx="6">
                  <c:v>3.4214630105888539</c:v>
                </c:pt>
                <c:pt idx="7">
                  <c:v>3.3783099758158928</c:v>
                </c:pt>
                <c:pt idx="8">
                  <c:v>3.3876666172417855</c:v>
                </c:pt>
                <c:pt idx="9">
                  <c:v>3.2320900000000004</c:v>
                </c:pt>
                <c:pt idx="10">
                  <c:v>2.8490700000000007</c:v>
                </c:pt>
                <c:pt idx="11">
                  <c:v>2.7867299999999999</c:v>
                </c:pt>
                <c:pt idx="12">
                  <c:v>2.6970299999999994</c:v>
                </c:pt>
                <c:pt idx="13">
                  <c:v>2.7220600000000004</c:v>
                </c:pt>
                <c:pt idx="14">
                  <c:v>2.6636899999999994</c:v>
                </c:pt>
                <c:pt idx="15">
                  <c:v>2.6850100000000001</c:v>
                </c:pt>
                <c:pt idx="16">
                  <c:v>2.8635100000000002</c:v>
                </c:pt>
                <c:pt idx="17">
                  <c:v>2.8259699999999999</c:v>
                </c:pt>
                <c:pt idx="18">
                  <c:v>2.6734300000000006</c:v>
                </c:pt>
                <c:pt idx="19">
                  <c:v>2.6148500000000006</c:v>
                </c:pt>
                <c:pt idx="20">
                  <c:v>2.7243400000000002</c:v>
                </c:pt>
                <c:pt idx="21">
                  <c:v>2.7831800000000002</c:v>
                </c:pt>
                <c:pt idx="22">
                  <c:v>2.7901500000000001</c:v>
                </c:pt>
                <c:pt idx="23">
                  <c:v>2.8322427999999999</c:v>
                </c:pt>
                <c:pt idx="24">
                  <c:v>2.7620800000000001</c:v>
                </c:pt>
                <c:pt idx="25">
                  <c:v>3.0431999999999997</c:v>
                </c:pt>
                <c:pt idx="26">
                  <c:v>3.1728200000000002</c:v>
                </c:pt>
              </c:numCache>
            </c:numRef>
          </c:val>
          <c:smooth val="0"/>
          <c:extLst>
            <c:ext xmlns:c16="http://schemas.microsoft.com/office/drawing/2014/chart" uri="{C3380CC4-5D6E-409C-BE32-E72D297353CC}">
              <c16:uniqueId val="{00000006-130D-401E-B237-07F3410B1BF7}"/>
            </c:ext>
          </c:extLst>
        </c:ser>
        <c:ser>
          <c:idx val="1"/>
          <c:order val="0"/>
          <c:spPr>
            <a:ln w="22225" cap="rnd" cmpd="sng" algn="ctr">
              <a:solidFill>
                <a:schemeClr val="accent5"/>
              </a:solidFill>
              <a:prstDash val="solid"/>
              <a:round/>
            </a:ln>
            <a:effectLst/>
          </c:spPr>
          <c:marker>
            <c:symbol val="none"/>
          </c:marker>
          <c:dLbls>
            <c:dLbl>
              <c:idx val="0"/>
              <c:layout>
                <c:manualLayout>
                  <c:x val="-1.6540597954683798E-2"/>
                  <c:y val="-4.0992407017023731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100" b="1">
                        <a:latin typeface="Calibri" panose="020F0502020204030204" pitchFamily="34" charset="0"/>
                        <a:cs typeface="Calibri" panose="020F0502020204030204" pitchFamily="34" charset="0"/>
                      </a:rPr>
                      <a:t>3,9 Mrd. Euro</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30D-401E-B237-07F3410B1BF7}"/>
                </c:ext>
              </c:extLst>
            </c:dLbl>
            <c:dLbl>
              <c:idx val="26"/>
              <c:layout>
                <c:manualLayout>
                  <c:x val="5.5421861584414762E-2"/>
                  <c:y val="-0.510152589963659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100" b="1" dirty="0">
                        <a:latin typeface="Calibri" panose="020F0502020204030204" pitchFamily="34" charset="0"/>
                        <a:cs typeface="Calibri" panose="020F0502020204030204" pitchFamily="34" charset="0"/>
                      </a:rPr>
                      <a:t>4,2 </a:t>
                    </a:r>
                    <a:r>
                      <a:rPr lang="en-US" sz="1100" b="1" dirty="0" err="1">
                        <a:latin typeface="Calibri" panose="020F0502020204030204" pitchFamily="34" charset="0"/>
                        <a:cs typeface="Calibri" panose="020F0502020204030204" pitchFamily="34" charset="0"/>
                      </a:rPr>
                      <a:t>Mrd</a:t>
                    </a:r>
                    <a:r>
                      <a:rPr lang="en-US" sz="1100" b="1" dirty="0">
                        <a:latin typeface="Calibri" panose="020F0502020204030204" pitchFamily="34" charset="0"/>
                        <a:cs typeface="Calibri" panose="020F0502020204030204" pitchFamily="34" charset="0"/>
                      </a:rPr>
                      <a:t>. Euro</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30D-401E-B237-07F3410B1BF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Tabelle2!$A$3:$A$34</c:f>
              <c:strCach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strCache>
            </c:strRef>
          </c:cat>
          <c:val>
            <c:numRef>
              <c:f>Tabelle2!$C$3:$C$34</c:f>
              <c:numCache>
                <c:formatCode>0.0</c:formatCode>
                <c:ptCount val="32"/>
                <c:pt idx="0">
                  <c:v>3.9036112545568895</c:v>
                </c:pt>
                <c:pt idx="1">
                  <c:v>3.6651958503550928</c:v>
                </c:pt>
                <c:pt idx="2">
                  <c:v>3.7558479008911823</c:v>
                </c:pt>
                <c:pt idx="3">
                  <c:v>3.7046675835834413</c:v>
                </c:pt>
                <c:pt idx="4">
                  <c:v>3.5131376448873377</c:v>
                </c:pt>
                <c:pt idx="5">
                  <c:v>3.4942709744711968</c:v>
                </c:pt>
                <c:pt idx="6">
                  <c:v>3.4214630105888539</c:v>
                </c:pt>
                <c:pt idx="7">
                  <c:v>3.3783099758158928</c:v>
                </c:pt>
                <c:pt idx="8">
                  <c:v>3.3876666172417855</c:v>
                </c:pt>
                <c:pt idx="9">
                  <c:v>3.2320900000000004</c:v>
                </c:pt>
                <c:pt idx="10">
                  <c:v>2.8490700000000007</c:v>
                </c:pt>
                <c:pt idx="11">
                  <c:v>2.7867299999999999</c:v>
                </c:pt>
                <c:pt idx="12">
                  <c:v>2.6970299999999994</c:v>
                </c:pt>
                <c:pt idx="13">
                  <c:v>2.7220600000000004</c:v>
                </c:pt>
                <c:pt idx="14">
                  <c:v>2.6636899999999994</c:v>
                </c:pt>
                <c:pt idx="15">
                  <c:v>2.6850100000000001</c:v>
                </c:pt>
                <c:pt idx="16">
                  <c:v>2.8635100000000002</c:v>
                </c:pt>
                <c:pt idx="17">
                  <c:v>2.8259699999999999</c:v>
                </c:pt>
                <c:pt idx="18">
                  <c:v>2.6734300000000006</c:v>
                </c:pt>
                <c:pt idx="19">
                  <c:v>2.6148500000000006</c:v>
                </c:pt>
                <c:pt idx="20">
                  <c:v>2.7243400000000002</c:v>
                </c:pt>
                <c:pt idx="21">
                  <c:v>2.7831800000000002</c:v>
                </c:pt>
                <c:pt idx="22">
                  <c:v>2.7901500000000001</c:v>
                </c:pt>
                <c:pt idx="23">
                  <c:v>2.8322427999999999</c:v>
                </c:pt>
                <c:pt idx="24">
                  <c:v>2.7620800000000001</c:v>
                </c:pt>
                <c:pt idx="25">
                  <c:v>3.0431999999999997</c:v>
                </c:pt>
                <c:pt idx="26">
                  <c:v>3.1728200000000002</c:v>
                </c:pt>
                <c:pt idx="27">
                  <c:v>3.26762</c:v>
                </c:pt>
                <c:pt idx="28">
                  <c:v>3.2857500000000002</c:v>
                </c:pt>
                <c:pt idx="29">
                  <c:v>3.5525700000000002</c:v>
                </c:pt>
                <c:pt idx="30">
                  <c:v>3.8820900000000003</c:v>
                </c:pt>
                <c:pt idx="31">
                  <c:v>4.2420900000000001</c:v>
                </c:pt>
              </c:numCache>
            </c:numRef>
          </c:val>
          <c:smooth val="0"/>
          <c:extLst>
            <c:ext xmlns:c16="http://schemas.microsoft.com/office/drawing/2014/chart" uri="{C3380CC4-5D6E-409C-BE32-E72D297353CC}">
              <c16:uniqueId val="{0000000A-130D-401E-B237-07F3410B1BF7}"/>
            </c:ext>
          </c:extLst>
        </c:ser>
        <c:dLbls>
          <c:showLegendKey val="0"/>
          <c:showVal val="0"/>
          <c:showCatName val="0"/>
          <c:showSerName val="0"/>
          <c:showPercent val="0"/>
          <c:showBubbleSize val="0"/>
        </c:dLbls>
        <c:smooth val="0"/>
        <c:axId val="350191616"/>
        <c:axId val="350193152"/>
      </c:lineChart>
      <c:catAx>
        <c:axId val="35019161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800" b="0" i="0" u="none" strike="noStrike" kern="1200" baseline="0">
                <a:solidFill>
                  <a:schemeClr val="tx1"/>
                </a:solidFill>
                <a:latin typeface="+mn-lt"/>
                <a:ea typeface="+mn-ea"/>
                <a:cs typeface="+mn-cs"/>
              </a:defRPr>
            </a:pPr>
            <a:endParaRPr lang="de-DE"/>
          </a:p>
        </c:txPr>
        <c:crossAx val="350193152"/>
        <c:crosses val="autoZero"/>
        <c:auto val="1"/>
        <c:lblAlgn val="ctr"/>
        <c:lblOffset val="100"/>
        <c:noMultiLvlLbl val="0"/>
      </c:catAx>
      <c:valAx>
        <c:axId val="350193152"/>
        <c:scaling>
          <c:orientation val="minMax"/>
          <c:max val="4.3"/>
          <c:min val="2.5"/>
        </c:scaling>
        <c:delete val="0"/>
        <c:axPos val="l"/>
        <c:majorGridlines>
          <c:spPr>
            <a:ln w="6350" cap="flat" cmpd="sng" algn="ctr">
              <a:solidFill>
                <a:schemeClr val="tx1">
                  <a:tint val="75000"/>
                </a:schemeClr>
              </a:solidFill>
              <a:prstDash val="solid"/>
              <a:round/>
            </a:ln>
            <a:effectLst/>
          </c:spPr>
        </c:majorGridlines>
        <c:numFmt formatCode="0.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350191616"/>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900"/>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1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1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0.90273</cdr:x>
      <cdr:y>0.11891</cdr:y>
    </cdr:from>
    <cdr:to>
      <cdr:x>0.97902</cdr:x>
      <cdr:y>0.17227</cdr:y>
    </cdr:to>
    <cdr:sp macro="" textlink="">
      <cdr:nvSpPr>
        <cdr:cNvPr id="3" name="Textfeld 1"/>
        <cdr:cNvSpPr txBox="1"/>
      </cdr:nvSpPr>
      <cdr:spPr>
        <a:xfrm xmlns:a="http://schemas.openxmlformats.org/drawingml/2006/main">
          <a:off x="7850433" y="600287"/>
          <a:ext cx="663451" cy="26936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de-DE"/>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xmlns:a="http://schemas.openxmlformats.org/drawingml/2006/main">
          <a:r>
            <a:rPr lang="de-DE" sz="1200" b="1" dirty="0"/>
            <a:t>Betten</a:t>
          </a:r>
        </a:p>
      </cdr:txBody>
    </cdr:sp>
  </cdr:relSizeAnchor>
</c:userShapes>
</file>

<file path=ppt/drawings/drawing2.xml><?xml version="1.0" encoding="utf-8"?>
<c:userShapes xmlns:c="http://schemas.openxmlformats.org/drawingml/2006/chart">
  <cdr:relSizeAnchor xmlns:cdr="http://schemas.openxmlformats.org/drawingml/2006/chartDrawing">
    <cdr:from>
      <cdr:x>0.25855</cdr:x>
      <cdr:y>0.02936</cdr:y>
    </cdr:from>
    <cdr:to>
      <cdr:x>0.76218</cdr:x>
      <cdr:y>0.18155</cdr:y>
    </cdr:to>
    <cdr:sp macro="" textlink="">
      <cdr:nvSpPr>
        <cdr:cNvPr id="2" name="Textfeld 1"/>
        <cdr:cNvSpPr txBox="1"/>
      </cdr:nvSpPr>
      <cdr:spPr>
        <a:xfrm xmlns:a="http://schemas.openxmlformats.org/drawingml/2006/main">
          <a:off x="469437" y="17639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e-DE"/>
        </a:p>
      </cdr:txBody>
    </cdr:sp>
  </cdr:relSizeAnchor>
  <cdr:relSizeAnchor xmlns:cdr="http://schemas.openxmlformats.org/drawingml/2006/chartDrawing">
    <cdr:from>
      <cdr:x>0.32151</cdr:x>
      <cdr:y>0.91952</cdr:y>
    </cdr:from>
    <cdr:to>
      <cdr:x>0.60648</cdr:x>
      <cdr:y>1</cdr:y>
    </cdr:to>
    <cdr:sp macro="" textlink="">
      <cdr:nvSpPr>
        <cdr:cNvPr id="3" name="Textfeld 2">
          <a:extLst xmlns:a="http://schemas.openxmlformats.org/drawingml/2006/main">
            <a:ext uri="{FF2B5EF4-FFF2-40B4-BE49-F238E27FC236}">
              <a16:creationId xmlns:a16="http://schemas.microsoft.com/office/drawing/2014/main" id="{E7974976-8147-4061-9E0D-5E1476AF3BB3}"/>
            </a:ext>
          </a:extLst>
        </cdr:cNvPr>
        <cdr:cNvSpPr txBox="1"/>
      </cdr:nvSpPr>
      <cdr:spPr>
        <a:xfrm xmlns:a="http://schemas.openxmlformats.org/drawingml/2006/main">
          <a:off x="583894" y="3095155"/>
          <a:ext cx="517534" cy="2686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100" dirty="0"/>
            <a:t>2023</a:t>
          </a:r>
        </a:p>
      </cdr:txBody>
    </cdr:sp>
  </cdr:relSizeAnchor>
</c:userShapes>
</file>

<file path=ppt/drawings/drawing3.xml><?xml version="1.0" encoding="utf-8"?>
<c:userShapes xmlns:c="http://schemas.openxmlformats.org/drawingml/2006/chart">
  <cdr:relSizeAnchor xmlns:cdr="http://schemas.openxmlformats.org/drawingml/2006/chartDrawing">
    <cdr:from>
      <cdr:x>0.88273</cdr:x>
      <cdr:y>0.94446</cdr:y>
    </cdr:from>
    <cdr:to>
      <cdr:x>0.98433</cdr:x>
      <cdr:y>0.98911</cdr:y>
    </cdr:to>
    <cdr:sp macro="" textlink="">
      <cdr:nvSpPr>
        <cdr:cNvPr id="2" name="Textfeld 1"/>
        <cdr:cNvSpPr txBox="1"/>
      </cdr:nvSpPr>
      <cdr:spPr>
        <a:xfrm xmlns:a="http://schemas.openxmlformats.org/drawingml/2006/main">
          <a:off x="5008375" y="3304526"/>
          <a:ext cx="576451" cy="1562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de-DE" sz="900"/>
            <a:t>Quelle:</a:t>
          </a:r>
          <a:r>
            <a:rPr lang="de-DE" sz="900" baseline="0"/>
            <a:t>  AOLG</a:t>
          </a:r>
          <a:endParaRPr lang="de-DE" sz="900"/>
        </a:p>
      </cdr:txBody>
    </cdr:sp>
  </cdr:relSizeAnchor>
  <cdr:relSizeAnchor xmlns:cdr="http://schemas.openxmlformats.org/drawingml/2006/chartDrawing">
    <cdr:from>
      <cdr:x>0.88273</cdr:x>
      <cdr:y>0.94446</cdr:y>
    </cdr:from>
    <cdr:to>
      <cdr:x>0.98433</cdr:x>
      <cdr:y>0.98911</cdr:y>
    </cdr:to>
    <cdr:sp macro="" textlink="">
      <cdr:nvSpPr>
        <cdr:cNvPr id="4" name="Textfeld 1"/>
        <cdr:cNvSpPr txBox="1"/>
      </cdr:nvSpPr>
      <cdr:spPr>
        <a:xfrm xmlns:a="http://schemas.openxmlformats.org/drawingml/2006/main">
          <a:off x="5008375" y="3304526"/>
          <a:ext cx="576451" cy="1562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de-DE" sz="900"/>
            <a:t>Quelle:</a:t>
          </a:r>
          <a:r>
            <a:rPr lang="de-DE" sz="900" baseline="0"/>
            <a:t>  AOLG</a:t>
          </a:r>
          <a:endParaRPr lang="de-DE" sz="900"/>
        </a:p>
      </cdr:txBody>
    </cdr:sp>
  </cdr:relSizeAnchor>
  <cdr:relSizeAnchor xmlns:cdr="http://schemas.openxmlformats.org/drawingml/2006/chartDrawing">
    <cdr:from>
      <cdr:x>0.88273</cdr:x>
      <cdr:y>0.94446</cdr:y>
    </cdr:from>
    <cdr:to>
      <cdr:x>0.98433</cdr:x>
      <cdr:y>0.98911</cdr:y>
    </cdr:to>
    <cdr:sp macro="" textlink="">
      <cdr:nvSpPr>
        <cdr:cNvPr id="5" name="Textfeld 1"/>
        <cdr:cNvSpPr txBox="1"/>
      </cdr:nvSpPr>
      <cdr:spPr>
        <a:xfrm xmlns:a="http://schemas.openxmlformats.org/drawingml/2006/main">
          <a:off x="5008375" y="3304526"/>
          <a:ext cx="576451" cy="1562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de-DE" sz="900"/>
            <a:t>Quelle:</a:t>
          </a:r>
          <a:r>
            <a:rPr lang="de-DE" sz="900" baseline="0"/>
            <a:t>  AOLG</a:t>
          </a:r>
          <a:endParaRPr lang="de-DE" sz="900"/>
        </a:p>
      </cdr:txBody>
    </cdr:sp>
  </cdr:relSizeAnchor>
  <cdr:relSizeAnchor xmlns:cdr="http://schemas.openxmlformats.org/drawingml/2006/chartDrawing">
    <cdr:from>
      <cdr:x>0.88273</cdr:x>
      <cdr:y>0.94446</cdr:y>
    </cdr:from>
    <cdr:to>
      <cdr:x>0.98433</cdr:x>
      <cdr:y>0.98911</cdr:y>
    </cdr:to>
    <cdr:sp macro="" textlink="">
      <cdr:nvSpPr>
        <cdr:cNvPr id="6" name="Textfeld 1"/>
        <cdr:cNvSpPr txBox="1"/>
      </cdr:nvSpPr>
      <cdr:spPr>
        <a:xfrm xmlns:a="http://schemas.openxmlformats.org/drawingml/2006/main">
          <a:off x="5008375" y="3304526"/>
          <a:ext cx="576451" cy="1562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de-DE" sz="900"/>
            <a:t>Quelle:</a:t>
          </a:r>
          <a:r>
            <a:rPr lang="de-DE" sz="900" baseline="0"/>
            <a:t>  AOLG</a:t>
          </a:r>
          <a:endParaRPr lang="de-DE" sz="900"/>
        </a:p>
      </cdr:txBody>
    </cdr:sp>
  </cdr:relSizeAnchor>
  <cdr:relSizeAnchor xmlns:cdr="http://schemas.openxmlformats.org/drawingml/2006/chartDrawing">
    <cdr:from>
      <cdr:x>0.88273</cdr:x>
      <cdr:y>0.94446</cdr:y>
    </cdr:from>
    <cdr:to>
      <cdr:x>0.98433</cdr:x>
      <cdr:y>0.98911</cdr:y>
    </cdr:to>
    <cdr:sp macro="" textlink="">
      <cdr:nvSpPr>
        <cdr:cNvPr id="7" name="Textfeld 1"/>
        <cdr:cNvSpPr txBox="1"/>
      </cdr:nvSpPr>
      <cdr:spPr>
        <a:xfrm xmlns:a="http://schemas.openxmlformats.org/drawingml/2006/main">
          <a:off x="5008375" y="3304526"/>
          <a:ext cx="576451" cy="1562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de-DE" sz="900"/>
            <a:t>Quelle:</a:t>
          </a:r>
          <a:r>
            <a:rPr lang="de-DE" sz="900" baseline="0"/>
            <a:t>  AOLG</a:t>
          </a:r>
          <a:endParaRPr lang="de-DE" sz="900"/>
        </a:p>
      </cdr:txBody>
    </cdr:sp>
  </cdr:relSizeAnchor>
  <cdr:relSizeAnchor xmlns:cdr="http://schemas.openxmlformats.org/drawingml/2006/chartDrawing">
    <cdr:from>
      <cdr:x>0.88273</cdr:x>
      <cdr:y>0.94446</cdr:y>
    </cdr:from>
    <cdr:to>
      <cdr:x>0.98433</cdr:x>
      <cdr:y>0.98911</cdr:y>
    </cdr:to>
    <cdr:sp macro="" textlink="">
      <cdr:nvSpPr>
        <cdr:cNvPr id="8" name="Textfeld 1"/>
        <cdr:cNvSpPr txBox="1"/>
      </cdr:nvSpPr>
      <cdr:spPr>
        <a:xfrm xmlns:a="http://schemas.openxmlformats.org/drawingml/2006/main">
          <a:off x="5008375" y="3304526"/>
          <a:ext cx="576451" cy="1562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de-DE" sz="900"/>
            <a:t>Quelle:</a:t>
          </a:r>
          <a:r>
            <a:rPr lang="de-DE" sz="900" baseline="0"/>
            <a:t>  AOLG</a:t>
          </a:r>
          <a:endParaRPr lang="de-DE" sz="900"/>
        </a:p>
      </cdr:txBody>
    </cdr:sp>
  </cdr:relSizeAnchor>
  <cdr:relSizeAnchor xmlns:cdr="http://schemas.openxmlformats.org/drawingml/2006/chartDrawing">
    <cdr:from>
      <cdr:x>0.88273</cdr:x>
      <cdr:y>0.94446</cdr:y>
    </cdr:from>
    <cdr:to>
      <cdr:x>0.98433</cdr:x>
      <cdr:y>0.98911</cdr:y>
    </cdr:to>
    <cdr:sp macro="" textlink="">
      <cdr:nvSpPr>
        <cdr:cNvPr id="9" name="Textfeld 1"/>
        <cdr:cNvSpPr txBox="1"/>
      </cdr:nvSpPr>
      <cdr:spPr>
        <a:xfrm xmlns:a="http://schemas.openxmlformats.org/drawingml/2006/main">
          <a:off x="5008375" y="3304526"/>
          <a:ext cx="576451" cy="1562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de-DE" sz="900"/>
            <a:t>Quelle:</a:t>
          </a:r>
          <a:r>
            <a:rPr lang="de-DE" sz="900" baseline="0"/>
            <a:t>  AOLG</a:t>
          </a:r>
          <a:endParaRPr lang="de-DE" sz="900"/>
        </a:p>
      </cdr:txBody>
    </cdr:sp>
  </cdr:relSizeAnchor>
  <cdr:relSizeAnchor xmlns:cdr="http://schemas.openxmlformats.org/drawingml/2006/chartDrawing">
    <cdr:from>
      <cdr:x>0.52245</cdr:x>
      <cdr:y>0.2936</cdr:y>
    </cdr:from>
    <cdr:to>
      <cdr:x>0.85365</cdr:x>
      <cdr:y>0.39424</cdr:y>
    </cdr:to>
    <cdr:sp macro="" textlink="">
      <cdr:nvSpPr>
        <cdr:cNvPr id="11" name="Textfeld 1"/>
        <cdr:cNvSpPr txBox="1">
          <a:spLocks xmlns:a="http://schemas.openxmlformats.org/drawingml/2006/main" noChangeArrowheads="1"/>
        </cdr:cNvSpPr>
      </cdr:nvSpPr>
      <cdr:spPr bwMode="auto">
        <a:xfrm xmlns:a="http://schemas.openxmlformats.org/drawingml/2006/main">
          <a:off x="4147499" y="1077416"/>
          <a:ext cx="2629246" cy="3693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1" hangingPunct="1">
            <a:spcBef>
              <a:spcPct val="0"/>
            </a:spcBef>
            <a:spcAft>
              <a:spcPct val="0"/>
            </a:spcAft>
            <a:buFontTx/>
            <a:buNone/>
          </a:pPr>
          <a:r>
            <a:rPr lang="de-DE" altLang="de-DE" sz="1800" b="0" dirty="0">
              <a:solidFill>
                <a:srgbClr val="000000"/>
              </a:solidFill>
            </a:rPr>
            <a:t>∆ + </a:t>
          </a:r>
          <a:r>
            <a:rPr lang="de-DE" altLang="de-DE" sz="1800" dirty="0">
              <a:solidFill>
                <a:srgbClr val="000000"/>
              </a:solidFill>
            </a:rPr>
            <a:t>8,7</a:t>
          </a:r>
          <a:r>
            <a:rPr lang="de-DE" altLang="de-DE" sz="1800" b="0" dirty="0">
              <a:solidFill>
                <a:srgbClr val="000000"/>
              </a:solidFill>
            </a:rPr>
            <a:t> % = +</a:t>
          </a:r>
          <a:r>
            <a:rPr lang="de-DE" altLang="de-DE" sz="1800" b="0" baseline="0" dirty="0">
              <a:solidFill>
                <a:srgbClr val="000000"/>
              </a:solidFill>
            </a:rPr>
            <a:t> </a:t>
          </a:r>
          <a:r>
            <a:rPr lang="de-DE" altLang="de-DE" sz="1800" dirty="0">
              <a:solidFill>
                <a:srgbClr val="000000"/>
              </a:solidFill>
            </a:rPr>
            <a:t>0,34</a:t>
          </a:r>
          <a:r>
            <a:rPr lang="de-DE" altLang="de-DE" sz="1800" b="0" dirty="0">
              <a:solidFill>
                <a:srgbClr val="000000"/>
              </a:solidFill>
            </a:rPr>
            <a:t> Mrd. €  </a:t>
          </a:r>
        </a:p>
      </cdr:txBody>
    </cdr:sp>
  </cdr:relSizeAnchor>
</c:userShapes>
</file>

<file path=ppt/drawings/drawing4.xml><?xml version="1.0" encoding="utf-8"?>
<c:userShapes xmlns:c="http://schemas.openxmlformats.org/drawingml/2006/chart">
  <cdr:relSizeAnchor xmlns:cdr="http://schemas.openxmlformats.org/drawingml/2006/chartDrawing">
    <cdr:from>
      <cdr:x>0.90165</cdr:x>
      <cdr:y>0.95935</cdr:y>
    </cdr:from>
    <cdr:to>
      <cdr:x>1</cdr:x>
      <cdr:y>1</cdr:y>
    </cdr:to>
    <cdr:sp macro="" textlink="">
      <cdr:nvSpPr>
        <cdr:cNvPr id="2" name="Textfeld 1"/>
        <cdr:cNvSpPr txBox="1"/>
      </cdr:nvSpPr>
      <cdr:spPr>
        <a:xfrm xmlns:a="http://schemas.openxmlformats.org/drawingml/2006/main">
          <a:off x="8382651" y="5763847"/>
          <a:ext cx="914400" cy="24423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DE" sz="900" dirty="0"/>
            <a:t>Quelle:</a:t>
          </a:r>
          <a:r>
            <a:rPr lang="de-DE" sz="900" baseline="0" dirty="0"/>
            <a:t>  AOLG, destatis</a:t>
          </a:r>
          <a:endParaRPr lang="de-DE" sz="900" dirty="0"/>
        </a:p>
      </cdr:txBody>
    </cdr:sp>
  </cdr:relSizeAnchor>
  <cdr:relSizeAnchor xmlns:cdr="http://schemas.openxmlformats.org/drawingml/2006/chartDrawing">
    <cdr:from>
      <cdr:x>0.34964</cdr:x>
      <cdr:y>0.16667</cdr:y>
    </cdr:from>
    <cdr:to>
      <cdr:x>0.79859</cdr:x>
      <cdr:y>0.3264</cdr:y>
    </cdr:to>
    <cdr:sp macro="" textlink="">
      <cdr:nvSpPr>
        <cdr:cNvPr id="3" name="Textfeld 2"/>
        <cdr:cNvSpPr txBox="1"/>
      </cdr:nvSpPr>
      <cdr:spPr>
        <a:xfrm xmlns:a="http://schemas.openxmlformats.org/drawingml/2006/main">
          <a:off x="2825960" y="648071"/>
          <a:ext cx="3628659" cy="621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de-DE" sz="1400" b="1" dirty="0">
              <a:latin typeface="Arial" panose="020B0604020202020204" pitchFamily="34" charset="0"/>
              <a:cs typeface="Arial" panose="020B0604020202020204" pitchFamily="34" charset="0"/>
            </a:rPr>
            <a:t>Volkswirtschaftliche Investitionsquote:</a:t>
          </a:r>
          <a:r>
            <a:rPr lang="de-DE" sz="1400" b="1" baseline="0" dirty="0">
              <a:latin typeface="Arial" panose="020B0604020202020204" pitchFamily="34" charset="0"/>
              <a:cs typeface="Arial" panose="020B0604020202020204" pitchFamily="34" charset="0"/>
            </a:rPr>
            <a:t> 22,1 % </a:t>
          </a:r>
          <a:br>
            <a:rPr lang="de-DE" sz="700" baseline="0" dirty="0">
              <a:latin typeface="Arial" panose="020B0604020202020204" pitchFamily="34" charset="0"/>
              <a:cs typeface="Arial" panose="020B0604020202020204" pitchFamily="34" charset="0"/>
            </a:rPr>
          </a:br>
          <a:r>
            <a:rPr lang="de-DE" sz="1400" b="1" baseline="0" dirty="0">
              <a:latin typeface="Arial" panose="020B0604020202020204" pitchFamily="34" charset="0"/>
              <a:cs typeface="Arial" panose="020B0604020202020204" pitchFamily="34" charset="0"/>
            </a:rPr>
            <a:t>Krankenhausinvestitionsquote: 3,11 %</a:t>
          </a:r>
        </a:p>
        <a:p xmlns:a="http://schemas.openxmlformats.org/drawingml/2006/main">
          <a:pPr algn="l"/>
          <a:endParaRPr lang="de-DE" sz="1600" b="1" dirty="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0.46505</cdr:x>
      <cdr:y>0.51809</cdr:y>
    </cdr:from>
    <cdr:to>
      <cdr:x>0.64969</cdr:x>
      <cdr:y>0.60154</cdr:y>
    </cdr:to>
    <cdr:sp macro="" textlink="">
      <cdr:nvSpPr>
        <cdr:cNvPr id="5" name="Textfeld 3"/>
        <cdr:cNvSpPr txBox="1"/>
      </cdr:nvSpPr>
      <cdr:spPr>
        <a:xfrm xmlns:a="http://schemas.openxmlformats.org/drawingml/2006/main">
          <a:off x="2621400" y="1800543"/>
          <a:ext cx="1040785" cy="290016"/>
        </a:xfrm>
        <a:prstGeom xmlns:a="http://schemas.openxmlformats.org/drawingml/2006/main" prst="rect">
          <a:avLst/>
        </a:prstGeom>
        <a:solidFill xmlns:a="http://schemas.openxmlformats.org/drawingml/2006/main">
          <a:sysClr val="window" lastClr="FFFFFF"/>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de-DE" sz="2400" b="1">
              <a:latin typeface="Arial" panose="020B0604020202020204" pitchFamily="34" charset="0"/>
              <a:cs typeface="Arial" panose="020B0604020202020204" pitchFamily="34" charset="0"/>
            </a:rPr>
            <a:t>2010</a:t>
          </a:r>
          <a:endParaRPr lang="de-DE" sz="28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0.05865</cdr:x>
      <cdr:y>0.20259</cdr:y>
    </cdr:from>
    <cdr:to>
      <cdr:x>0.41227</cdr:x>
      <cdr:y>0.41821</cdr:y>
    </cdr:to>
    <cdr:sp macro="" textlink="">
      <cdr:nvSpPr>
        <cdr:cNvPr id="6" name="Textfeld 1"/>
        <cdr:cNvSpPr txBox="1"/>
      </cdr:nvSpPr>
      <cdr:spPr>
        <a:xfrm xmlns:a="http://schemas.openxmlformats.org/drawingml/2006/main">
          <a:off x="325716" y="715230"/>
          <a:ext cx="2024541" cy="8402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ts val="1200"/>
            </a:lnSpc>
          </a:pPr>
          <a:r>
            <a:rPr lang="de-DE" sz="1100" b="1" baseline="0">
              <a:effectLst/>
              <a:latin typeface="+mn-lt"/>
              <a:ea typeface="+mn-ea"/>
              <a:cs typeface="+mn-cs"/>
            </a:rPr>
            <a:t>davon:</a:t>
          </a:r>
        </a:p>
        <a:p xmlns:a="http://schemas.openxmlformats.org/drawingml/2006/main">
          <a:pPr>
            <a:lnSpc>
              <a:spcPts val="1200"/>
            </a:lnSpc>
          </a:pPr>
          <a:r>
            <a:rPr lang="de-DE" sz="1100" b="1" baseline="0">
              <a:effectLst/>
              <a:latin typeface="+mn-lt"/>
              <a:ea typeface="+mn-ea"/>
              <a:cs typeface="+mn-cs"/>
            </a:rPr>
            <a:t>Krankenhausbehandlung</a:t>
          </a:r>
          <a:endParaRPr lang="de-DE">
            <a:effectLst/>
          </a:endParaRPr>
        </a:p>
        <a:p xmlns:a="http://schemas.openxmlformats.org/drawingml/2006/main">
          <a:pPr>
            <a:lnSpc>
              <a:spcPts val="2300"/>
            </a:lnSpc>
          </a:pPr>
          <a:r>
            <a:rPr lang="de-DE" sz="2200" b="1" baseline="0">
              <a:latin typeface="Arial" panose="020B0604020202020204" pitchFamily="34" charset="0"/>
              <a:cs typeface="Arial" panose="020B0604020202020204" pitchFamily="34" charset="0"/>
            </a:rPr>
            <a:t>35,6 % </a:t>
          </a:r>
        </a:p>
        <a:p xmlns:a="http://schemas.openxmlformats.org/drawingml/2006/main">
          <a:pPr>
            <a:lnSpc>
              <a:spcPts val="900"/>
            </a:lnSpc>
          </a:pPr>
          <a:r>
            <a:rPr lang="de-DE" sz="1100" b="1" baseline="0">
              <a:latin typeface="Arial" panose="020B0604020202020204" pitchFamily="34" charset="0"/>
              <a:cs typeface="Arial" panose="020B0604020202020204" pitchFamily="34" charset="0"/>
            </a:rPr>
            <a:t>(58,73 Mrd. €)</a:t>
          </a:r>
          <a:endParaRPr lang="de-DE" sz="1100" b="1">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0.58613</cdr:x>
      <cdr:y>0.50638</cdr:y>
    </cdr:from>
    <cdr:to>
      <cdr:x>0.81497</cdr:x>
      <cdr:y>0.60673</cdr:y>
    </cdr:to>
    <cdr:sp macro="" textlink="">
      <cdr:nvSpPr>
        <cdr:cNvPr id="2" name="Textfeld 3"/>
        <cdr:cNvSpPr txBox="1"/>
      </cdr:nvSpPr>
      <cdr:spPr>
        <a:xfrm xmlns:a="http://schemas.openxmlformats.org/drawingml/2006/main">
          <a:off x="2855358" y="1815959"/>
          <a:ext cx="1114826" cy="35986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de-DE" sz="2400" b="1" dirty="0">
              <a:latin typeface="Arial" panose="020B0604020202020204" pitchFamily="34" charset="0"/>
              <a:cs typeface="Arial" panose="020B0604020202020204" pitchFamily="34" charset="0"/>
            </a:rPr>
            <a:t>2024</a:t>
          </a:r>
          <a:endParaRPr lang="de-DE" sz="28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0.09129</cdr:x>
      <cdr:y>0.20597</cdr:y>
    </cdr:from>
    <cdr:to>
      <cdr:x>0.49944</cdr:x>
      <cdr:y>0.38802</cdr:y>
    </cdr:to>
    <cdr:sp macro="" textlink="">
      <cdr:nvSpPr>
        <cdr:cNvPr id="3" name="Textfeld 1"/>
        <cdr:cNvSpPr txBox="1"/>
      </cdr:nvSpPr>
      <cdr:spPr>
        <a:xfrm xmlns:a="http://schemas.openxmlformats.org/drawingml/2006/main">
          <a:off x="453929" y="526277"/>
          <a:ext cx="2113934" cy="7435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ts val="1200"/>
            </a:lnSpc>
          </a:pPr>
          <a:r>
            <a:rPr lang="de-DE" sz="1100" b="1" baseline="0">
              <a:effectLst/>
              <a:latin typeface="+mn-lt"/>
              <a:ea typeface="+mn-ea"/>
              <a:cs typeface="+mn-cs"/>
            </a:rPr>
            <a:t>davon:</a:t>
          </a:r>
        </a:p>
        <a:p xmlns:a="http://schemas.openxmlformats.org/drawingml/2006/main">
          <a:pPr>
            <a:lnSpc>
              <a:spcPts val="1200"/>
            </a:lnSpc>
          </a:pPr>
          <a:r>
            <a:rPr lang="de-DE" sz="1100" b="1" baseline="0">
              <a:effectLst/>
              <a:latin typeface="+mn-lt"/>
              <a:ea typeface="+mn-ea"/>
              <a:cs typeface="+mn-cs"/>
            </a:rPr>
            <a:t>Krankenhausbehandlung</a:t>
          </a:r>
          <a:endParaRPr lang="de-DE">
            <a:effectLst/>
          </a:endParaRPr>
        </a:p>
        <a:p xmlns:a="http://schemas.openxmlformats.org/drawingml/2006/main">
          <a:pPr>
            <a:lnSpc>
              <a:spcPts val="2200"/>
            </a:lnSpc>
          </a:pPr>
          <a:r>
            <a:rPr lang="de-DE" sz="2200" b="1" baseline="0">
              <a:latin typeface="Arial" panose="020B0604020202020204" pitchFamily="34" charset="0"/>
              <a:cs typeface="Arial" panose="020B0604020202020204" pitchFamily="34" charset="0"/>
            </a:rPr>
            <a:t>32,7 % </a:t>
          </a:r>
        </a:p>
        <a:p xmlns:a="http://schemas.openxmlformats.org/drawingml/2006/main">
          <a:pPr>
            <a:lnSpc>
              <a:spcPts val="1000"/>
            </a:lnSpc>
          </a:pPr>
          <a:r>
            <a:rPr lang="de-DE" sz="1100" b="1" baseline="0">
              <a:latin typeface="Arial" panose="020B0604020202020204" pitchFamily="34" charset="0"/>
              <a:cs typeface="Arial" panose="020B0604020202020204" pitchFamily="34" charset="0"/>
            </a:rPr>
            <a:t>(102,21 Mrd. €)</a:t>
          </a:r>
          <a:endParaRPr lang="de-DE" sz="1100" b="1">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0.46435</cdr:x>
      <cdr:y>0.47906</cdr:y>
    </cdr:from>
    <cdr:to>
      <cdr:x>0.64849</cdr:x>
      <cdr:y>0.66078</cdr:y>
    </cdr:to>
    <cdr:sp macro="" textlink="">
      <cdr:nvSpPr>
        <cdr:cNvPr id="5" name="Textfeld 3"/>
        <cdr:cNvSpPr txBox="1"/>
      </cdr:nvSpPr>
      <cdr:spPr>
        <a:xfrm xmlns:a="http://schemas.openxmlformats.org/drawingml/2006/main">
          <a:off x="2617456" y="1664901"/>
          <a:ext cx="1037966" cy="631539"/>
        </a:xfrm>
        <a:prstGeom xmlns:a="http://schemas.openxmlformats.org/drawingml/2006/main" prst="rect">
          <a:avLst/>
        </a:prstGeom>
        <a:solidFill xmlns:a="http://schemas.openxmlformats.org/drawingml/2006/main">
          <a:sysClr val="window" lastClr="FFFFFF"/>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rtl="0" fontAlgn="base"/>
          <a:r>
            <a:rPr lang="de-DE" sz="1400" b="1">
              <a:solidFill>
                <a:schemeClr val="dk1"/>
              </a:solidFill>
              <a:effectLst/>
              <a:latin typeface="+mn-lt"/>
              <a:ea typeface="+mn-ea"/>
              <a:cs typeface="+mn-cs"/>
            </a:rPr>
            <a:t>1. Quartal 2024</a:t>
          </a:r>
          <a:endParaRPr lang="de-DE" sz="3200">
            <a:effectLst/>
          </a:endParaRPr>
        </a:p>
      </cdr:txBody>
    </cdr:sp>
  </cdr:relSizeAnchor>
  <cdr:relSizeAnchor xmlns:cdr="http://schemas.openxmlformats.org/drawingml/2006/chartDrawing">
    <cdr:from>
      <cdr:x>0.0589</cdr:x>
      <cdr:y>0.19968</cdr:y>
    </cdr:from>
    <cdr:to>
      <cdr:x>0.41448</cdr:x>
      <cdr:y>0.41457</cdr:y>
    </cdr:to>
    <cdr:sp macro="" textlink="">
      <cdr:nvSpPr>
        <cdr:cNvPr id="6" name="Textfeld 1"/>
        <cdr:cNvSpPr txBox="1"/>
      </cdr:nvSpPr>
      <cdr:spPr>
        <a:xfrm xmlns:a="http://schemas.openxmlformats.org/drawingml/2006/main">
          <a:off x="325716" y="715230"/>
          <a:ext cx="2024541" cy="8402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ts val="1200"/>
            </a:lnSpc>
          </a:pPr>
          <a:r>
            <a:rPr lang="de-DE" sz="1100" b="1" baseline="0">
              <a:effectLst/>
              <a:latin typeface="+mn-lt"/>
              <a:ea typeface="+mn-ea"/>
              <a:cs typeface="+mn-cs"/>
            </a:rPr>
            <a:t>davon:</a:t>
          </a:r>
        </a:p>
        <a:p xmlns:a="http://schemas.openxmlformats.org/drawingml/2006/main">
          <a:pPr>
            <a:lnSpc>
              <a:spcPts val="1200"/>
            </a:lnSpc>
          </a:pPr>
          <a:r>
            <a:rPr lang="de-DE" sz="1100" b="1" baseline="0">
              <a:effectLst/>
              <a:latin typeface="+mn-lt"/>
              <a:ea typeface="+mn-ea"/>
              <a:cs typeface="+mn-cs"/>
            </a:rPr>
            <a:t>Krankenhausbehandlung</a:t>
          </a:r>
          <a:endParaRPr lang="de-DE">
            <a:effectLst/>
          </a:endParaRPr>
        </a:p>
        <a:p xmlns:a="http://schemas.openxmlformats.org/drawingml/2006/main">
          <a:pPr>
            <a:lnSpc>
              <a:spcPts val="2300"/>
            </a:lnSpc>
          </a:pPr>
          <a:r>
            <a:rPr lang="de-DE" sz="2200" b="1" baseline="0">
              <a:latin typeface="Arial" panose="020B0604020202020204" pitchFamily="34" charset="0"/>
              <a:cs typeface="Arial" panose="020B0604020202020204" pitchFamily="34" charset="0"/>
            </a:rPr>
            <a:t>32,5 % </a:t>
          </a:r>
        </a:p>
        <a:p xmlns:a="http://schemas.openxmlformats.org/drawingml/2006/main">
          <a:pPr>
            <a:lnSpc>
              <a:spcPts val="900"/>
            </a:lnSpc>
          </a:pPr>
          <a:r>
            <a:rPr lang="de-DE" sz="1100" b="1" baseline="0">
              <a:latin typeface="Arial" panose="020B0604020202020204" pitchFamily="34" charset="0"/>
              <a:cs typeface="Arial" panose="020B0604020202020204" pitchFamily="34" charset="0"/>
            </a:rPr>
            <a:t>(24,9 Mrd. €)</a:t>
          </a:r>
          <a:endParaRPr lang="de-DE" sz="1100" b="1">
            <a:latin typeface="Arial" panose="020B0604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0.09178</cdr:x>
      <cdr:y>0.21302</cdr:y>
    </cdr:from>
    <cdr:to>
      <cdr:x>0.50042</cdr:x>
      <cdr:y>0.39895</cdr:y>
    </cdr:to>
    <cdr:sp macro="" textlink="">
      <cdr:nvSpPr>
        <cdr:cNvPr id="3" name="Textfeld 1"/>
        <cdr:cNvSpPr txBox="1"/>
      </cdr:nvSpPr>
      <cdr:spPr>
        <a:xfrm xmlns:a="http://schemas.openxmlformats.org/drawingml/2006/main">
          <a:off x="453929" y="526277"/>
          <a:ext cx="2113934" cy="7435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ts val="1200"/>
            </a:lnSpc>
          </a:pPr>
          <a:r>
            <a:rPr lang="de-DE" sz="1100" b="1" baseline="0">
              <a:effectLst/>
              <a:latin typeface="+mn-lt"/>
              <a:ea typeface="+mn-ea"/>
              <a:cs typeface="+mn-cs"/>
            </a:rPr>
            <a:t>davon:</a:t>
          </a:r>
        </a:p>
        <a:p xmlns:a="http://schemas.openxmlformats.org/drawingml/2006/main">
          <a:pPr>
            <a:lnSpc>
              <a:spcPts val="1200"/>
            </a:lnSpc>
          </a:pPr>
          <a:r>
            <a:rPr lang="de-DE" sz="1100" b="1" baseline="0">
              <a:effectLst/>
              <a:latin typeface="+mn-lt"/>
              <a:ea typeface="+mn-ea"/>
              <a:cs typeface="+mn-cs"/>
            </a:rPr>
            <a:t>Krankenhausbehandlung</a:t>
          </a:r>
          <a:endParaRPr lang="de-DE">
            <a:effectLst/>
          </a:endParaRPr>
        </a:p>
        <a:p xmlns:a="http://schemas.openxmlformats.org/drawingml/2006/main">
          <a:pPr>
            <a:lnSpc>
              <a:spcPts val="2200"/>
            </a:lnSpc>
          </a:pPr>
          <a:r>
            <a:rPr lang="de-DE" sz="2200" b="1" baseline="0">
              <a:latin typeface="Arial" panose="020B0604020202020204" pitchFamily="34" charset="0"/>
              <a:cs typeface="Arial" panose="020B0604020202020204" pitchFamily="34" charset="0"/>
            </a:rPr>
            <a:t>32,9 % </a:t>
          </a:r>
        </a:p>
        <a:p xmlns:a="http://schemas.openxmlformats.org/drawingml/2006/main">
          <a:pPr>
            <a:lnSpc>
              <a:spcPts val="1000"/>
            </a:lnSpc>
          </a:pPr>
          <a:r>
            <a:rPr lang="de-DE" sz="1100" b="1" baseline="0">
              <a:latin typeface="Arial" panose="020B0604020202020204" pitchFamily="34" charset="0"/>
              <a:cs typeface="Arial" panose="020B0604020202020204" pitchFamily="34" charset="0"/>
            </a:rPr>
            <a:t>(27,2 Mrd. €)</a:t>
          </a:r>
          <a:endParaRPr lang="de-DE" sz="1100" b="1">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910AED0D-4E2D-464F-B0B6-3669712DCC8D}"/>
              </a:ext>
            </a:extLst>
          </p:cNvPr>
          <p:cNvSpPr>
            <a:spLocks noGrp="1" noChangeArrowheads="1"/>
          </p:cNvSpPr>
          <p:nvPr>
            <p:ph type="hdr" sz="quarter"/>
          </p:nvPr>
        </p:nvSpPr>
        <p:spPr bwMode="auto">
          <a:xfrm>
            <a:off x="0" y="1"/>
            <a:ext cx="3078537" cy="51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353" tIns="49677" rIns="99353" bIns="49677" numCol="1" anchor="t" anchorCtr="0" compatLnSpc="1">
            <a:prstTxWarp prst="textNoShape">
              <a:avLst/>
            </a:prstTxWarp>
          </a:bodyPr>
          <a:lstStyle>
            <a:lvl1pPr defTabSz="993861">
              <a:defRPr sz="1300"/>
            </a:lvl1pPr>
          </a:lstStyle>
          <a:p>
            <a:endParaRPr lang="de-DE" altLang="de-DE"/>
          </a:p>
        </p:txBody>
      </p:sp>
      <p:sp>
        <p:nvSpPr>
          <p:cNvPr id="99331" name="Rectangle 3">
            <a:extLst>
              <a:ext uri="{FF2B5EF4-FFF2-40B4-BE49-F238E27FC236}">
                <a16:creationId xmlns:a16="http://schemas.microsoft.com/office/drawing/2014/main" id="{1874E908-5B53-B846-A8FC-45765BE0AFE7}"/>
              </a:ext>
            </a:extLst>
          </p:cNvPr>
          <p:cNvSpPr>
            <a:spLocks noGrp="1" noChangeArrowheads="1"/>
          </p:cNvSpPr>
          <p:nvPr>
            <p:ph type="dt" idx="1"/>
          </p:nvPr>
        </p:nvSpPr>
        <p:spPr bwMode="auto">
          <a:xfrm>
            <a:off x="4023889" y="1"/>
            <a:ext cx="3078537" cy="51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353" tIns="49677" rIns="99353" bIns="49677" numCol="1" anchor="t" anchorCtr="0" compatLnSpc="1">
            <a:prstTxWarp prst="textNoShape">
              <a:avLst/>
            </a:prstTxWarp>
          </a:bodyPr>
          <a:lstStyle>
            <a:lvl1pPr algn="r" defTabSz="993861">
              <a:defRPr sz="1300"/>
            </a:lvl1pPr>
          </a:lstStyle>
          <a:p>
            <a:endParaRPr lang="de-DE" altLang="de-DE"/>
          </a:p>
        </p:txBody>
      </p:sp>
      <p:sp>
        <p:nvSpPr>
          <p:cNvPr id="99332" name="Rectangle 4">
            <a:extLst>
              <a:ext uri="{FF2B5EF4-FFF2-40B4-BE49-F238E27FC236}">
                <a16:creationId xmlns:a16="http://schemas.microsoft.com/office/drawing/2014/main" id="{3ECADF10-0A3A-1D4E-8168-DAB41642B70C}"/>
              </a:ext>
            </a:extLst>
          </p:cNvPr>
          <p:cNvSpPr>
            <a:spLocks noGrp="1" noRot="1" noChangeAspect="1" noChangeArrowheads="1" noTextEdit="1"/>
          </p:cNvSpPr>
          <p:nvPr>
            <p:ph type="sldImg" idx="2"/>
          </p:nvPr>
        </p:nvSpPr>
        <p:spPr bwMode="auto">
          <a:xfrm>
            <a:off x="139700" y="768350"/>
            <a:ext cx="6824663" cy="3838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9333" name="Rectangle 5">
            <a:extLst>
              <a:ext uri="{FF2B5EF4-FFF2-40B4-BE49-F238E27FC236}">
                <a16:creationId xmlns:a16="http://schemas.microsoft.com/office/drawing/2014/main" id="{D3FE233E-8F7B-8840-A957-D7A1AD6F51B1}"/>
              </a:ext>
            </a:extLst>
          </p:cNvPr>
          <p:cNvSpPr>
            <a:spLocks noGrp="1" noChangeArrowheads="1"/>
          </p:cNvSpPr>
          <p:nvPr>
            <p:ph type="body" sz="quarter" idx="3"/>
          </p:nvPr>
        </p:nvSpPr>
        <p:spPr bwMode="auto">
          <a:xfrm>
            <a:off x="711062" y="4861769"/>
            <a:ext cx="5681940" cy="460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353" tIns="49677" rIns="99353" bIns="49677"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99334" name="Rectangle 6">
            <a:extLst>
              <a:ext uri="{FF2B5EF4-FFF2-40B4-BE49-F238E27FC236}">
                <a16:creationId xmlns:a16="http://schemas.microsoft.com/office/drawing/2014/main" id="{59F363A9-DFD4-124B-8865-0249B7E3762F}"/>
              </a:ext>
            </a:extLst>
          </p:cNvPr>
          <p:cNvSpPr>
            <a:spLocks noGrp="1" noChangeArrowheads="1"/>
          </p:cNvSpPr>
          <p:nvPr>
            <p:ph type="ftr" sz="quarter" idx="4"/>
          </p:nvPr>
        </p:nvSpPr>
        <p:spPr bwMode="auto">
          <a:xfrm>
            <a:off x="0" y="9721901"/>
            <a:ext cx="3078537" cy="51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353" tIns="49677" rIns="99353" bIns="49677" numCol="1" anchor="b" anchorCtr="0" compatLnSpc="1">
            <a:prstTxWarp prst="textNoShape">
              <a:avLst/>
            </a:prstTxWarp>
          </a:bodyPr>
          <a:lstStyle>
            <a:lvl1pPr defTabSz="993861">
              <a:defRPr sz="1300"/>
            </a:lvl1pPr>
          </a:lstStyle>
          <a:p>
            <a:endParaRPr lang="de-DE" altLang="de-DE"/>
          </a:p>
        </p:txBody>
      </p:sp>
      <p:sp>
        <p:nvSpPr>
          <p:cNvPr id="99335" name="Rectangle 7">
            <a:extLst>
              <a:ext uri="{FF2B5EF4-FFF2-40B4-BE49-F238E27FC236}">
                <a16:creationId xmlns:a16="http://schemas.microsoft.com/office/drawing/2014/main" id="{6D71B89B-3109-4746-BDAC-6D0BDB966EF1}"/>
              </a:ext>
            </a:extLst>
          </p:cNvPr>
          <p:cNvSpPr>
            <a:spLocks noGrp="1" noChangeArrowheads="1"/>
          </p:cNvSpPr>
          <p:nvPr>
            <p:ph type="sldNum" sz="quarter" idx="5"/>
          </p:nvPr>
        </p:nvSpPr>
        <p:spPr bwMode="auto">
          <a:xfrm>
            <a:off x="4023889" y="9721901"/>
            <a:ext cx="3078537" cy="51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353" tIns="49677" rIns="99353" bIns="49677" numCol="1" anchor="b" anchorCtr="0" compatLnSpc="1">
            <a:prstTxWarp prst="textNoShape">
              <a:avLst/>
            </a:prstTxWarp>
          </a:bodyPr>
          <a:lstStyle>
            <a:lvl1pPr algn="r" defTabSz="993861">
              <a:defRPr sz="1300"/>
            </a:lvl1pPr>
          </a:lstStyle>
          <a:p>
            <a:fld id="{D58EA20B-A2BB-C140-9C7B-8284DCEC3727}" type="slidenum">
              <a:rPr lang="de-DE" altLang="de-DE"/>
              <a:pPr/>
              <a:t>‹Nr.›</a:t>
            </a:fld>
            <a:endParaRPr lang="de-DE" altLang="de-DE"/>
          </a:p>
        </p:txBody>
      </p:sp>
    </p:spTree>
    <p:extLst>
      <p:ext uri="{BB962C8B-B14F-4D97-AF65-F5344CB8AC3E}">
        <p14:creationId xmlns:p14="http://schemas.microsoft.com/office/powerpoint/2010/main" val="14944049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5"/>
          </p:nvPr>
        </p:nvSpPr>
        <p:spPr/>
        <p:txBody>
          <a:bodyPr/>
          <a:lstStyle/>
          <a:p>
            <a:fld id="{D58EA20B-A2BB-C140-9C7B-8284DCEC3727}" type="slidenum">
              <a:rPr lang="de-DE" altLang="de-DE"/>
              <a:pPr/>
              <a:t>2</a:t>
            </a:fld>
            <a:endParaRPr lang="de-DE" altLang="de-DE" dirty="0"/>
          </a:p>
        </p:txBody>
      </p:sp>
    </p:spTree>
    <p:extLst>
      <p:ext uri="{BB962C8B-B14F-4D97-AF65-F5344CB8AC3E}">
        <p14:creationId xmlns:p14="http://schemas.microsoft.com/office/powerpoint/2010/main" val="4174853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8EA20B-A2BB-C140-9C7B-8284DCEC3727}" type="slidenum">
              <a:rPr lang="de-DE" altLang="de-DE" smtClean="0"/>
              <a:pPr/>
              <a:t>12</a:t>
            </a:fld>
            <a:endParaRPr lang="de-DE" altLang="de-DE"/>
          </a:p>
        </p:txBody>
      </p:sp>
    </p:spTree>
    <p:extLst>
      <p:ext uri="{BB962C8B-B14F-4D97-AF65-F5344CB8AC3E}">
        <p14:creationId xmlns:p14="http://schemas.microsoft.com/office/powerpoint/2010/main" val="1465995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8EA20B-A2BB-C140-9C7B-8284DCEC3727}" type="slidenum">
              <a:rPr lang="de-DE" altLang="de-DE" smtClean="0"/>
              <a:pPr/>
              <a:t>13</a:t>
            </a:fld>
            <a:endParaRPr lang="de-DE" altLang="de-DE"/>
          </a:p>
        </p:txBody>
      </p:sp>
    </p:spTree>
    <p:extLst>
      <p:ext uri="{BB962C8B-B14F-4D97-AF65-F5344CB8AC3E}">
        <p14:creationId xmlns:p14="http://schemas.microsoft.com/office/powerpoint/2010/main" val="1976610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8EA20B-A2BB-C140-9C7B-8284DCEC3727}" type="slidenum">
              <a:rPr lang="de-DE" altLang="de-DE" smtClean="0"/>
              <a:pPr/>
              <a:t>3</a:t>
            </a:fld>
            <a:endParaRPr lang="de-DE" altLang="de-DE"/>
          </a:p>
        </p:txBody>
      </p:sp>
    </p:spTree>
    <p:extLst>
      <p:ext uri="{BB962C8B-B14F-4D97-AF65-F5344CB8AC3E}">
        <p14:creationId xmlns:p14="http://schemas.microsoft.com/office/powerpoint/2010/main" val="158268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8EA20B-A2BB-C140-9C7B-8284DCEC3727}" type="slidenum">
              <a:rPr lang="de-DE" altLang="de-DE" smtClean="0"/>
              <a:pPr/>
              <a:t>4</a:t>
            </a:fld>
            <a:endParaRPr lang="de-DE" altLang="de-DE"/>
          </a:p>
        </p:txBody>
      </p:sp>
    </p:spTree>
    <p:extLst>
      <p:ext uri="{BB962C8B-B14F-4D97-AF65-F5344CB8AC3E}">
        <p14:creationId xmlns:p14="http://schemas.microsoft.com/office/powerpoint/2010/main" val="1609236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8EA20B-A2BB-C140-9C7B-8284DCEC3727}" type="slidenum">
              <a:rPr lang="de-DE" altLang="de-DE" smtClean="0"/>
              <a:pPr/>
              <a:t>6</a:t>
            </a:fld>
            <a:endParaRPr lang="de-DE" altLang="de-DE"/>
          </a:p>
        </p:txBody>
      </p:sp>
    </p:spTree>
    <p:extLst>
      <p:ext uri="{BB962C8B-B14F-4D97-AF65-F5344CB8AC3E}">
        <p14:creationId xmlns:p14="http://schemas.microsoft.com/office/powerpoint/2010/main" val="290131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8EA20B-A2BB-C140-9C7B-8284DCEC3727}" type="slidenum">
              <a:rPr lang="de-DE" altLang="de-DE" smtClean="0"/>
              <a:pPr/>
              <a:t>7</a:t>
            </a:fld>
            <a:endParaRPr lang="de-DE" altLang="de-DE"/>
          </a:p>
        </p:txBody>
      </p:sp>
    </p:spTree>
    <p:extLst>
      <p:ext uri="{BB962C8B-B14F-4D97-AF65-F5344CB8AC3E}">
        <p14:creationId xmlns:p14="http://schemas.microsoft.com/office/powerpoint/2010/main" val="3689853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8EA20B-A2BB-C140-9C7B-8284DCEC3727}" type="slidenum">
              <a:rPr lang="de-DE" altLang="de-DE" smtClean="0"/>
              <a:pPr/>
              <a:t>8</a:t>
            </a:fld>
            <a:endParaRPr lang="de-DE" altLang="de-DE"/>
          </a:p>
        </p:txBody>
      </p:sp>
    </p:spTree>
    <p:extLst>
      <p:ext uri="{BB962C8B-B14F-4D97-AF65-F5344CB8AC3E}">
        <p14:creationId xmlns:p14="http://schemas.microsoft.com/office/powerpoint/2010/main" val="882430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8EA20B-A2BB-C140-9C7B-8284DCEC3727}" type="slidenum">
              <a:rPr lang="de-DE" altLang="de-DE" smtClean="0"/>
              <a:pPr/>
              <a:t>9</a:t>
            </a:fld>
            <a:endParaRPr lang="de-DE" altLang="de-DE"/>
          </a:p>
        </p:txBody>
      </p:sp>
    </p:spTree>
    <p:extLst>
      <p:ext uri="{BB962C8B-B14F-4D97-AF65-F5344CB8AC3E}">
        <p14:creationId xmlns:p14="http://schemas.microsoft.com/office/powerpoint/2010/main" val="3111727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8EA20B-A2BB-C140-9C7B-8284DCEC3727}" type="slidenum">
              <a:rPr lang="de-DE" altLang="de-DE" smtClean="0"/>
              <a:pPr/>
              <a:t>10</a:t>
            </a:fld>
            <a:endParaRPr lang="de-DE" altLang="de-DE"/>
          </a:p>
        </p:txBody>
      </p:sp>
    </p:spTree>
    <p:extLst>
      <p:ext uri="{BB962C8B-B14F-4D97-AF65-F5344CB8AC3E}">
        <p14:creationId xmlns:p14="http://schemas.microsoft.com/office/powerpoint/2010/main" val="3679778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58EA20B-A2BB-C140-9C7B-8284DCEC3727}" type="slidenum">
              <a:rPr lang="de-DE" altLang="de-DE" smtClean="0"/>
              <a:pPr/>
              <a:t>11</a:t>
            </a:fld>
            <a:endParaRPr lang="de-DE" altLang="de-DE"/>
          </a:p>
        </p:txBody>
      </p:sp>
    </p:spTree>
    <p:extLst>
      <p:ext uri="{BB962C8B-B14F-4D97-AF65-F5344CB8AC3E}">
        <p14:creationId xmlns:p14="http://schemas.microsoft.com/office/powerpoint/2010/main" val="850954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hyperlink" Target="http://www.dkgev.de/" TargetMode="External"/><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dkgev.de/" TargetMode="External"/><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hyperlink" Target="http://www.dkgev.de/" TargetMode="External"/><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dkgev.de/" TargetMode="External"/><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2" Type="http://schemas.openxmlformats.org/officeDocument/2006/relationships/hyperlink" Target="http://www.dkgev.de/" TargetMode="External"/><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dkgev.de/" TargetMode="External"/><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hyperlink" Target="http://www.dkgev.de/" TargetMode="External"/><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dkgev.de/" TargetMode="External"/><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hyperlink" Target="http://www.dkgev.de/" TargetMode="External"/><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dkgev.de/" TargetMode="External"/><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black/ white box">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755650" y="2253099"/>
            <a:ext cx="5832475" cy="2014854"/>
          </a:xfrm>
        </p:spPr>
        <p:txBody>
          <a:bodyPr anchor="b">
            <a:noAutofit/>
          </a:bodyPr>
          <a:lstStyle>
            <a:lvl1pPr>
              <a:defRPr sz="3600"/>
            </a:lvl1pPr>
          </a:lstStyle>
          <a:p>
            <a:pPr lvl="0"/>
            <a:r>
              <a:rPr lang="de-DE" noProof="1"/>
              <a:t>Titel, </a:t>
            </a:r>
            <a:br>
              <a:rPr lang="de-DE" noProof="1"/>
            </a:br>
            <a:r>
              <a:rPr lang="de-DE" noProof="1"/>
              <a:t>36pt Calibri-Bold</a:t>
            </a:r>
          </a:p>
        </p:txBody>
      </p:sp>
      <p:sp>
        <p:nvSpPr>
          <p:cNvPr id="16" name="Textplatzhalter 15">
            <a:extLst>
              <a:ext uri="{FF2B5EF4-FFF2-40B4-BE49-F238E27FC236}">
                <a16:creationId xmlns:a16="http://schemas.microsoft.com/office/drawing/2014/main" id="{39E3208D-6C1B-F648-91BF-B4298AA5CD72}"/>
              </a:ext>
            </a:extLst>
          </p:cNvPr>
          <p:cNvSpPr>
            <a:spLocks noGrp="1"/>
          </p:cNvSpPr>
          <p:nvPr>
            <p:ph type="body" sz="quarter" idx="10" hasCustomPrompt="1"/>
          </p:nvPr>
        </p:nvSpPr>
        <p:spPr>
          <a:xfrm>
            <a:off x="755650" y="4408338"/>
            <a:ext cx="5832475" cy="324000"/>
          </a:xfrm>
          <a:prstGeom prst="rect">
            <a:avLst/>
          </a:prstGeom>
        </p:spPr>
        <p:txBody>
          <a:bodyPr/>
          <a:lstStyle>
            <a:lvl1pPr>
              <a:defRPr sz="1050"/>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9" name="Picture 2">
            <a:extLst>
              <a:ext uri="{FF2B5EF4-FFF2-40B4-BE49-F238E27FC236}">
                <a16:creationId xmlns:a16="http://schemas.microsoft.com/office/drawing/2014/main" id="{5390A117-B470-464D-80A2-7691AED7683E}"/>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6825375" y="185360"/>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01744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10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23" name="Textplatzhalter 15">
            <a:extLst>
              <a:ext uri="{FF2B5EF4-FFF2-40B4-BE49-F238E27FC236}">
                <a16:creationId xmlns:a16="http://schemas.microsoft.com/office/drawing/2014/main" id="{747F672E-BDB3-9F4C-B5E6-3F96720992DD}"/>
              </a:ext>
            </a:extLst>
          </p:cNvPr>
          <p:cNvSpPr>
            <a:spLocks noGrp="1"/>
          </p:cNvSpPr>
          <p:nvPr>
            <p:ph type="body" sz="quarter" idx="10" hasCustomPrompt="1"/>
          </p:nvPr>
        </p:nvSpPr>
        <p:spPr>
          <a:xfrm>
            <a:off x="468312" y="1059583"/>
            <a:ext cx="7118779" cy="316780"/>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8312" y="1376363"/>
            <a:ext cx="7118777" cy="2758265"/>
          </a:xfrm>
          <a:prstGeom prst="rect">
            <a:avLst/>
          </a:prstGeom>
        </p:spPr>
        <p:txBody>
          <a:bodyPr>
            <a:norm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Sehr viel Copy text, 14pt Calibri-Regular. Lorem ipsum dolor sit amet, consectetuer adipiscing elit. Maecenas porttitor congue massa. Fusce posuere, magna sed pulvinar ultricies, purus lectus malesuada libero, sit amet commodo magna eros quis urna. Nunc viverra imperdiet enim. Lorem ipsum dolor sit amet, consectetuer adipiscing elit. Maecenas porttitor congue massa. Fusce lectus posuere. Fusce est. Vivamus a tellus. Lorem ipsum dolor sit amet, consectetuer. </a:t>
            </a:r>
          </a:p>
          <a:p>
            <a:pPr lvl="0"/>
            <a:r>
              <a:rPr lang="de-DE" noProof="1"/>
              <a:t>Fusce posuere, magna sed pulvinar ultricies, purus lectus malesuada libero, sit amet commodo magna eros quis urna. Nunc viverra imperdiet enim. Fusce est. Vivamus a tellus. Pellentesque habitant morbi tristique senectusv et netus et malesuada fames ac turpis egestas. Lorem ipsum dolor sit amet, consectetuer adipiscing elit. Maecenas porttitor congue massa. Fusce lectus posuere. Proin pharetra nonummy pede. Pellentesque habitant morbi tristique senectus et netus et malesuada fames ac turpis egestas. Proin pharetra nonummy pede. Lorem ipsum dolor sit amet, consectetuer adipiscing elit. </a:t>
            </a:r>
          </a:p>
        </p:txBody>
      </p:sp>
      <p:sp>
        <p:nvSpPr>
          <p:cNvPr id="4" name="Titel 3">
            <a:extLst>
              <a:ext uri="{FF2B5EF4-FFF2-40B4-BE49-F238E27FC236}">
                <a16:creationId xmlns:a16="http://schemas.microsoft.com/office/drawing/2014/main" id="{4B7F5392-A021-2448-B269-131A4DFCE41E}"/>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54319143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Title - black/ white box">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B28021C0-0F65-2248-89E5-1D76018157FB}"/>
              </a:ext>
            </a:extLst>
          </p:cNvPr>
          <p:cNvSpPr>
            <a:spLocks noGrp="1"/>
          </p:cNvSpPr>
          <p:nvPr>
            <p:ph type="title" hasCustomPrompt="1"/>
          </p:nvPr>
        </p:nvSpPr>
        <p:spPr>
          <a:xfrm>
            <a:off x="755650" y="2253099"/>
            <a:ext cx="5832475" cy="2014854"/>
          </a:xfrm>
        </p:spPr>
        <p:txBody>
          <a:bodyPr anchor="b">
            <a:noAutofit/>
          </a:bodyPr>
          <a:lstStyle>
            <a:lvl1pPr>
              <a:defRPr sz="3600">
                <a:solidFill>
                  <a:schemeClr val="bg1"/>
                </a:solidFill>
              </a:defRPr>
            </a:lvl1pPr>
          </a:lstStyle>
          <a:p>
            <a:pPr lvl="0"/>
            <a:r>
              <a:rPr lang="de-DE" noProof="1"/>
              <a:t>Titel, </a:t>
            </a:r>
            <a:br>
              <a:rPr lang="de-DE" noProof="1"/>
            </a:br>
            <a:r>
              <a:rPr lang="de-DE" noProof="1"/>
              <a:t>36pt Calibri-Bold</a:t>
            </a:r>
          </a:p>
        </p:txBody>
      </p:sp>
      <p:sp>
        <p:nvSpPr>
          <p:cNvPr id="10" name="Textplatzhalter 15">
            <a:extLst>
              <a:ext uri="{FF2B5EF4-FFF2-40B4-BE49-F238E27FC236}">
                <a16:creationId xmlns:a16="http://schemas.microsoft.com/office/drawing/2014/main" id="{C08578B3-FC32-144E-8A78-3E71284086C7}"/>
              </a:ext>
            </a:extLst>
          </p:cNvPr>
          <p:cNvSpPr>
            <a:spLocks noGrp="1"/>
          </p:cNvSpPr>
          <p:nvPr>
            <p:ph type="body" sz="quarter" idx="10" hasCustomPrompt="1"/>
          </p:nvPr>
        </p:nvSpPr>
        <p:spPr>
          <a:xfrm>
            <a:off x="755650" y="4408338"/>
            <a:ext cx="5832475" cy="324000"/>
          </a:xfrm>
          <a:prstGeom prst="rect">
            <a:avLst/>
          </a:prstGeom>
        </p:spPr>
        <p:txBody>
          <a:bodyPr/>
          <a:lstStyle>
            <a:lvl1pPr>
              <a:defRPr sz="1050">
                <a:solidFill>
                  <a:schemeClr val="bg1"/>
                </a:solidFill>
              </a:defRPr>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12" name="Picture 2">
            <a:extLst>
              <a:ext uri="{FF2B5EF4-FFF2-40B4-BE49-F238E27FC236}">
                <a16:creationId xmlns:a16="http://schemas.microsoft.com/office/drawing/2014/main" id="{4332FD50-AD0D-364F-AB73-01EDD004C37E}"/>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30559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Picture - 10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D6B92CE5-A277-334B-8937-C6C41BB7EAA6}"/>
              </a:ext>
            </a:extLst>
          </p:cNvPr>
          <p:cNvSpPr>
            <a:spLocks noGrp="1"/>
          </p:cNvSpPr>
          <p:nvPr>
            <p:ph type="pic" sz="quarter" idx="11" hasCustomPrompt="1"/>
          </p:nvPr>
        </p:nvSpPr>
        <p:spPr>
          <a:xfrm>
            <a:off x="0" y="0"/>
            <a:ext cx="9144000" cy="514350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Rechteck 2">
            <a:extLst>
              <a:ext uri="{FF2B5EF4-FFF2-40B4-BE49-F238E27FC236}">
                <a16:creationId xmlns:a16="http://schemas.microsoft.com/office/drawing/2014/main" id="{2D784D80-BD53-014B-888C-D2D93A296BFD}"/>
              </a:ext>
            </a:extLst>
          </p:cNvPr>
          <p:cNvSpPr/>
          <p:nvPr userDrawn="1"/>
        </p:nvSpPr>
        <p:spPr>
          <a:xfrm>
            <a:off x="0" y="2571750"/>
            <a:ext cx="9144000" cy="2571750"/>
          </a:xfrm>
          <a:prstGeom prst="rect">
            <a:avLst/>
          </a:prstGeom>
          <a:gradFill flip="none" rotWithShape="1">
            <a:gsLst>
              <a:gs pos="8000">
                <a:schemeClr val="tx1">
                  <a:alpha val="0"/>
                </a:schemeClr>
              </a:gs>
              <a:gs pos="96000">
                <a:schemeClr val="tx1"/>
              </a:gs>
            </a:gsLst>
            <a:lin ang="5400000" scaled="1"/>
            <a:tileRect/>
          </a:gra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a:solidFill>
                <a:srgbClr val="FFFFFF"/>
              </a:solidFill>
            </a:endParaRPr>
          </a:p>
        </p:txBody>
      </p:sp>
      <p:sp>
        <p:nvSpPr>
          <p:cNvPr id="9" name="Titel 3">
            <a:extLst>
              <a:ext uri="{FF2B5EF4-FFF2-40B4-BE49-F238E27FC236}">
                <a16:creationId xmlns:a16="http://schemas.microsoft.com/office/drawing/2014/main" id="{3040F990-6C51-1E4C-B824-E127E20C993C}"/>
              </a:ext>
            </a:extLst>
          </p:cNvPr>
          <p:cNvSpPr>
            <a:spLocks noGrp="1"/>
          </p:cNvSpPr>
          <p:nvPr>
            <p:ph type="title" hasCustomPrompt="1"/>
          </p:nvPr>
        </p:nvSpPr>
        <p:spPr>
          <a:xfrm>
            <a:off x="755650" y="2253099"/>
            <a:ext cx="5832475" cy="2014854"/>
          </a:xfrm>
        </p:spPr>
        <p:txBody>
          <a:bodyPr anchor="b">
            <a:noAutofit/>
          </a:bodyPr>
          <a:lstStyle>
            <a:lvl1pPr>
              <a:defRPr sz="3600">
                <a:solidFill>
                  <a:schemeClr val="bg1"/>
                </a:solidFill>
              </a:defRPr>
            </a:lvl1pPr>
          </a:lstStyle>
          <a:p>
            <a:pPr lvl="0"/>
            <a:r>
              <a:rPr lang="de-DE" noProof="1"/>
              <a:t>Titel, </a:t>
            </a:r>
            <a:br>
              <a:rPr lang="de-DE" noProof="1"/>
            </a:br>
            <a:r>
              <a:rPr lang="de-DE" noProof="1"/>
              <a:t>36pt Calibri-Bold</a:t>
            </a:r>
          </a:p>
        </p:txBody>
      </p:sp>
      <p:sp>
        <p:nvSpPr>
          <p:cNvPr id="10" name="Textplatzhalter 15">
            <a:extLst>
              <a:ext uri="{FF2B5EF4-FFF2-40B4-BE49-F238E27FC236}">
                <a16:creationId xmlns:a16="http://schemas.microsoft.com/office/drawing/2014/main" id="{D97DD628-0DD1-C24B-8010-BA73E42D72DE}"/>
              </a:ext>
            </a:extLst>
          </p:cNvPr>
          <p:cNvSpPr>
            <a:spLocks noGrp="1"/>
          </p:cNvSpPr>
          <p:nvPr>
            <p:ph type="body" sz="quarter" idx="10" hasCustomPrompt="1"/>
          </p:nvPr>
        </p:nvSpPr>
        <p:spPr>
          <a:xfrm>
            <a:off x="755650" y="4408338"/>
            <a:ext cx="5832475" cy="324000"/>
          </a:xfrm>
          <a:prstGeom prst="rect">
            <a:avLst/>
          </a:prstGeom>
        </p:spPr>
        <p:txBody>
          <a:bodyPr/>
          <a:lstStyle>
            <a:lvl1pPr>
              <a:defRPr sz="1050">
                <a:solidFill>
                  <a:schemeClr val="bg1"/>
                </a:solidFill>
              </a:defRPr>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7" name="Picture 2">
            <a:extLst>
              <a:ext uri="{FF2B5EF4-FFF2-40B4-BE49-F238E27FC236}">
                <a16:creationId xmlns:a16="http://schemas.microsoft.com/office/drawing/2014/main" id="{15E1578F-8173-A44D-9372-84D06248E89E}"/>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4206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genda - small + pictur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a:lstStyle>
            <a:lvl1pPr>
              <a:defRPr sz="600" b="0" i="0">
                <a:latin typeface="Calibri Light" panose="020F0302020204030204" pitchFamily="34" charset="0"/>
                <a:cs typeface="Calibri Light" panose="020F0302020204030204" pitchFamily="34" charset="0"/>
              </a:defRPr>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572000" y="505998"/>
            <a:ext cx="4008438" cy="696354"/>
          </a:xfrm>
        </p:spPr>
        <p:txBody>
          <a:bodyPr>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200" b="1" i="0" smtClean="0">
                <a:effectLst/>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Agenda</a:t>
            </a:r>
          </a:p>
        </p:txBody>
      </p:sp>
      <p:sp>
        <p:nvSpPr>
          <p:cNvPr id="9" name="Bildplatzhalter 2">
            <a:extLst>
              <a:ext uri="{FF2B5EF4-FFF2-40B4-BE49-F238E27FC236}">
                <a16:creationId xmlns:a16="http://schemas.microsoft.com/office/drawing/2014/main" id="{BE325584-5979-664B-9192-57EFADD98B72}"/>
              </a:ext>
            </a:extLst>
          </p:cNvPr>
          <p:cNvSpPr>
            <a:spLocks noGrp="1"/>
          </p:cNvSpPr>
          <p:nvPr>
            <p:ph type="pic" sz="quarter" idx="10" hasCustomPrompt="1"/>
          </p:nvPr>
        </p:nvSpPr>
        <p:spPr>
          <a:xfrm>
            <a:off x="180975" y="484188"/>
            <a:ext cx="3901283" cy="4248150"/>
          </a:xfrm>
          <a:prstGeom prst="rect">
            <a:avLst/>
          </a:prstGeom>
          <a:pattFill prst="wdDnDiag">
            <a:fgClr>
              <a:schemeClr val="accent4"/>
            </a:fgClr>
            <a:bgClr>
              <a:schemeClr val="tx2"/>
            </a:bgClr>
          </a:pattFill>
        </p:spPr>
        <p:txBody>
          <a:bodyPr anchor="t"/>
          <a:lstStyle>
            <a:lvl1pPr marL="0" indent="0" algn="ctr">
              <a:buNone/>
              <a:defRPr/>
            </a:lvl1pPr>
          </a:lstStyle>
          <a:p>
            <a:r>
              <a:rPr lang="de-DE" dirty="0"/>
              <a:t> </a:t>
            </a:r>
          </a:p>
        </p:txBody>
      </p:sp>
      <p:sp>
        <p:nvSpPr>
          <p:cNvPr id="7" name="Textplatzhalter 15">
            <a:extLst>
              <a:ext uri="{FF2B5EF4-FFF2-40B4-BE49-F238E27FC236}">
                <a16:creationId xmlns:a16="http://schemas.microsoft.com/office/drawing/2014/main" id="{F9F618EC-AB8F-2642-9B57-FA4ACBD33343}"/>
              </a:ext>
            </a:extLst>
          </p:cNvPr>
          <p:cNvSpPr>
            <a:spLocks noGrp="1"/>
          </p:cNvSpPr>
          <p:nvPr>
            <p:ph type="body" sz="quarter" idx="15" hasCustomPrompt="1"/>
          </p:nvPr>
        </p:nvSpPr>
        <p:spPr>
          <a:xfrm>
            <a:off x="4572000" y="1376363"/>
            <a:ext cx="4008438" cy="3355974"/>
          </a:xfrm>
          <a:prstGeom prst="rect">
            <a:avLst/>
          </a:prstGeom>
        </p:spPr>
        <p:txBody>
          <a:bodyPr anchor="t"/>
          <a:lstStyle>
            <a:lvl1pPr marL="404813" indent="-397669">
              <a:spcBef>
                <a:spcPts val="1800"/>
              </a:spcBef>
              <a:buClr>
                <a:schemeClr val="accent2"/>
              </a:buClr>
              <a:buFont typeface="+mj-lt"/>
              <a:buAutoNum type="arabicPeriod"/>
              <a:tabLst/>
              <a:defRPr sz="1500"/>
            </a:lvl1pPr>
            <a:lvl5pPr marL="342900" indent="-342900">
              <a:spcBef>
                <a:spcPts val="0"/>
              </a:spcBef>
              <a:spcAft>
                <a:spcPts val="1800"/>
              </a:spcAft>
              <a:buFont typeface="+mj-lt"/>
              <a:buAutoNum type="arabicPeriod"/>
              <a:defRPr sz="1500"/>
            </a:lvl5pPr>
          </a:lstStyle>
          <a:p>
            <a:pPr lvl="0"/>
            <a:r>
              <a:rPr lang="de-DE" dirty="0"/>
              <a:t>Agendapunkt</a:t>
            </a:r>
          </a:p>
          <a:p>
            <a:pPr lvl="0"/>
            <a:r>
              <a:rPr lang="de-DE" dirty="0"/>
              <a:t>Agendapunkt </a:t>
            </a:r>
          </a:p>
          <a:p>
            <a:pPr lvl="0"/>
            <a:r>
              <a:rPr lang="de-DE" dirty="0"/>
              <a:t>Agendapunkt </a:t>
            </a:r>
          </a:p>
          <a:p>
            <a:pPr lvl="0"/>
            <a:r>
              <a:rPr lang="de-DE" dirty="0"/>
              <a:t>Agendapunkt </a:t>
            </a:r>
          </a:p>
          <a:p>
            <a:pPr lvl="0"/>
            <a:r>
              <a:rPr lang="de-DE" dirty="0"/>
              <a:t>Agendapunkt </a:t>
            </a:r>
          </a:p>
          <a:p>
            <a:pPr lvl="0"/>
            <a:r>
              <a:rPr lang="de-DE" dirty="0"/>
              <a:t>Agendapunkt</a:t>
            </a:r>
          </a:p>
        </p:txBody>
      </p:sp>
    </p:spTree>
    <p:extLst>
      <p:ext uri="{BB962C8B-B14F-4D97-AF65-F5344CB8AC3E}">
        <p14:creationId xmlns:p14="http://schemas.microsoft.com/office/powerpoint/2010/main" val="87311452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genda - big + pictur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83708" y="765174"/>
            <a:ext cx="3600326" cy="510431"/>
          </a:xfrm>
        </p:spPr>
        <p:txBody>
          <a:bodyPr>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200" b="1" i="0" smtClean="0">
                <a:effectLst/>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Agenda/Liste</a:t>
            </a:r>
          </a:p>
        </p:txBody>
      </p:sp>
      <p:sp>
        <p:nvSpPr>
          <p:cNvPr id="9" name="Textplatzhalter 15">
            <a:extLst>
              <a:ext uri="{FF2B5EF4-FFF2-40B4-BE49-F238E27FC236}">
                <a16:creationId xmlns:a16="http://schemas.microsoft.com/office/drawing/2014/main" id="{5C55D021-4881-FF43-B39D-18685B174366}"/>
              </a:ext>
            </a:extLst>
          </p:cNvPr>
          <p:cNvSpPr>
            <a:spLocks noGrp="1"/>
          </p:cNvSpPr>
          <p:nvPr>
            <p:ph type="body" sz="quarter" idx="16" hasCustomPrompt="1"/>
          </p:nvPr>
        </p:nvSpPr>
        <p:spPr>
          <a:xfrm>
            <a:off x="483708" y="1376362"/>
            <a:ext cx="5124450" cy="3001963"/>
          </a:xfrm>
          <a:prstGeom prst="rect">
            <a:avLst/>
          </a:prstGeom>
        </p:spPr>
        <p:txBody>
          <a:bodyPr anchor="t">
            <a:normAutofit/>
          </a:bodyPr>
          <a:lstStyle>
            <a:lvl1pPr marL="404813" indent="-397669">
              <a:spcBef>
                <a:spcPts val="1800"/>
              </a:spcBef>
              <a:buClr>
                <a:schemeClr val="accent2"/>
              </a:buClr>
              <a:buFont typeface="+mj-lt"/>
              <a:buAutoNum type="arabicPeriod"/>
              <a:tabLst/>
              <a:defRPr sz="1500"/>
            </a:lvl1pPr>
            <a:lvl5pPr marL="342900" indent="-342900">
              <a:spcBef>
                <a:spcPts val="0"/>
              </a:spcBef>
              <a:spcAft>
                <a:spcPts val="1800"/>
              </a:spcAft>
              <a:buFont typeface="+mj-lt"/>
              <a:buAutoNum type="arabicPeriod"/>
              <a:defRPr sz="1500"/>
            </a:lvl5pPr>
          </a:lstStyle>
          <a:p>
            <a:pPr lvl="0"/>
            <a:r>
              <a:rPr lang="de-DE" dirty="0"/>
              <a:t>Agendapunkt</a:t>
            </a:r>
          </a:p>
          <a:p>
            <a:pPr lvl="0"/>
            <a:r>
              <a:rPr lang="de-DE" dirty="0"/>
              <a:t>Agendapunkt </a:t>
            </a:r>
          </a:p>
          <a:p>
            <a:pPr lvl="0"/>
            <a:r>
              <a:rPr lang="de-DE" dirty="0"/>
              <a:t>Agendapunkt </a:t>
            </a:r>
          </a:p>
          <a:p>
            <a:pPr lvl="0"/>
            <a:r>
              <a:rPr lang="de-DE" dirty="0"/>
              <a:t>Agendapunkt </a:t>
            </a:r>
          </a:p>
          <a:p>
            <a:pPr lvl="0"/>
            <a:r>
              <a:rPr lang="de-DE" dirty="0"/>
              <a:t>Agendapunkt </a:t>
            </a:r>
          </a:p>
          <a:p>
            <a:pPr lvl="0"/>
            <a:r>
              <a:rPr lang="de-DE" dirty="0"/>
              <a:t>Agendapunkt</a:t>
            </a:r>
          </a:p>
        </p:txBody>
      </p:sp>
    </p:spTree>
    <p:extLst>
      <p:ext uri="{BB962C8B-B14F-4D97-AF65-F5344CB8AC3E}">
        <p14:creationId xmlns:p14="http://schemas.microsoft.com/office/powerpoint/2010/main" val="336712796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Tree>
    <p:extLst>
      <p:ext uri="{BB962C8B-B14F-4D97-AF65-F5344CB8AC3E}">
        <p14:creationId xmlns:p14="http://schemas.microsoft.com/office/powerpoint/2010/main" val="100547339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14D8BF2-3488-BC40-8C7B-56E3B9959B66}"/>
              </a:ext>
            </a:extLst>
          </p:cNvPr>
          <p:cNvSpPr>
            <a:spLocks noGrp="1"/>
          </p:cNvSpPr>
          <p:nvPr>
            <p:ph type="sldNum" sz="quarter" idx="10"/>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6" name="Titel 5">
            <a:extLst>
              <a:ext uri="{FF2B5EF4-FFF2-40B4-BE49-F238E27FC236}">
                <a16:creationId xmlns:a16="http://schemas.microsoft.com/office/drawing/2014/main" id="{D135BA6A-8878-F443-99B4-CCD279DB63F2}"/>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35609354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11" name="Inhaltsplatzhalter 9">
            <a:extLst>
              <a:ext uri="{FF2B5EF4-FFF2-40B4-BE49-F238E27FC236}">
                <a16:creationId xmlns:a16="http://schemas.microsoft.com/office/drawing/2014/main" id="{265B2FE3-A0D5-5B4B-AEB0-111A709EE229}"/>
              </a:ext>
            </a:extLst>
          </p:cNvPr>
          <p:cNvSpPr>
            <a:spLocks noGrp="1"/>
          </p:cNvSpPr>
          <p:nvPr>
            <p:ph sz="quarter" idx="15"/>
          </p:nvPr>
        </p:nvSpPr>
        <p:spPr>
          <a:xfrm>
            <a:off x="467698" y="1039813"/>
            <a:ext cx="6995837" cy="3540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Titel 2">
            <a:extLst>
              <a:ext uri="{FF2B5EF4-FFF2-40B4-BE49-F238E27FC236}">
                <a16:creationId xmlns:a16="http://schemas.microsoft.com/office/drawing/2014/main" id="{AE4167C3-B02D-1447-A958-CBEAAA7CC8D9}"/>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5332473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3" name="Titel 2">
            <a:extLst>
              <a:ext uri="{FF2B5EF4-FFF2-40B4-BE49-F238E27FC236}">
                <a16:creationId xmlns:a16="http://schemas.microsoft.com/office/drawing/2014/main" id="{FAB4D67F-CAC2-474F-B797-64D8CD80DF82}"/>
              </a:ext>
            </a:extLst>
          </p:cNvPr>
          <p:cNvSpPr>
            <a:spLocks noGrp="1"/>
          </p:cNvSpPr>
          <p:nvPr>
            <p:ph type="title" hasCustomPrompt="1"/>
          </p:nvPr>
        </p:nvSpPr>
        <p:spPr>
          <a:xfrm>
            <a:off x="468312" y="484187"/>
            <a:ext cx="7128023" cy="892175"/>
          </a:xfrm>
        </p:spPr>
        <p:txBody>
          <a:bodyPr/>
          <a:lstStyle/>
          <a:p>
            <a:r>
              <a:rPr lang="de-DE"/>
              <a:t>Double headline,</a:t>
            </a:r>
            <a:br>
              <a:rPr lang="de-DE"/>
            </a:br>
            <a:r>
              <a:rPr lang="de-DE"/>
              <a:t>32pt Calibri-Bold</a:t>
            </a:r>
          </a:p>
        </p:txBody>
      </p:sp>
      <p:sp>
        <p:nvSpPr>
          <p:cNvPr id="4" name="Textplatzhalter 3">
            <a:extLst>
              <a:ext uri="{FF2B5EF4-FFF2-40B4-BE49-F238E27FC236}">
                <a16:creationId xmlns:a16="http://schemas.microsoft.com/office/drawing/2014/main" id="{587BEAD8-74A3-224B-8BF7-94D0D9382C02}"/>
              </a:ext>
            </a:extLst>
          </p:cNvPr>
          <p:cNvSpPr>
            <a:spLocks noGrp="1"/>
          </p:cNvSpPr>
          <p:nvPr>
            <p:ph type="body" sz="quarter" idx="14"/>
          </p:nvPr>
        </p:nvSpPr>
        <p:spPr>
          <a:xfrm>
            <a:off x="468312" y="1509455"/>
            <a:ext cx="7128023" cy="307048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4022355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 10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23" name="Textplatzhalter 15">
            <a:extLst>
              <a:ext uri="{FF2B5EF4-FFF2-40B4-BE49-F238E27FC236}">
                <a16:creationId xmlns:a16="http://schemas.microsoft.com/office/drawing/2014/main" id="{747F672E-BDB3-9F4C-B5E6-3F96720992DD}"/>
              </a:ext>
            </a:extLst>
          </p:cNvPr>
          <p:cNvSpPr>
            <a:spLocks noGrp="1"/>
          </p:cNvSpPr>
          <p:nvPr>
            <p:ph type="body" sz="quarter" idx="10" hasCustomPrompt="1"/>
          </p:nvPr>
        </p:nvSpPr>
        <p:spPr>
          <a:xfrm>
            <a:off x="468312" y="1059583"/>
            <a:ext cx="7118779" cy="316780"/>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8312" y="1376363"/>
            <a:ext cx="7118777" cy="2758265"/>
          </a:xfrm>
          <a:prstGeom prst="rect">
            <a:avLst/>
          </a:prstGeom>
        </p:spPr>
        <p:txBody>
          <a:bodyPr>
            <a:norm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Sehr viel Copy text, 14pt Calibri-Regular. Lorem ipsum dolor sit amet, consectetuer adipiscing elit. Maecenas porttitor congue massa. Fusce posuere, magna sed pulvinar ultricies, purus lectus malesuada libero, sit amet commodo magna eros quis urna. Nunc viverra imperdiet enim. Lorem ipsum dolor sit amet, consectetuer adipiscing elit. Maecenas porttitor congue massa. Fusce lectus posuere. Fusce est. Vivamus a tellus. Lorem ipsum dolor sit amet, consectetuer. </a:t>
            </a:r>
          </a:p>
          <a:p>
            <a:pPr lvl="0"/>
            <a:r>
              <a:rPr lang="de-DE" noProof="1"/>
              <a:t>Fusce posuere, magna sed pulvinar ultricies, purus lectus malesuada libero, sit amet commodo magna eros quis urna. Nunc viverra imperdiet enim. Fusce est. Vivamus a tellus. Pellentesque habitant morbi tristique senectusv et netus et malesuada fames ac turpis egestas. Lorem ipsum dolor sit amet, consectetuer adipiscing elit. Maecenas porttitor congue massa. Fusce lectus posuere. Proin pharetra nonummy pede. Pellentesque habitant morbi tristique senectus et netus et malesuada fames ac turpis egestas. Proin pharetra nonummy pede. Lorem ipsum dolor sit amet, consectetuer adipiscing elit. </a:t>
            </a:r>
          </a:p>
        </p:txBody>
      </p:sp>
      <p:sp>
        <p:nvSpPr>
          <p:cNvPr id="4" name="Titel 3">
            <a:extLst>
              <a:ext uri="{FF2B5EF4-FFF2-40B4-BE49-F238E27FC236}">
                <a16:creationId xmlns:a16="http://schemas.microsoft.com/office/drawing/2014/main" id="{4B7F5392-A021-2448-B269-131A4DFCE41E}"/>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17736621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ext - 10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7118776" cy="884340"/>
          </a:xfrm>
        </p:spPr>
        <p:txBody>
          <a:bodyPr/>
          <a:lstStyle/>
          <a:p>
            <a:pPr lvl="0"/>
            <a:r>
              <a:rPr lang="de-DE" noProof="1"/>
              <a:t>Double headline,</a:t>
            </a:r>
            <a:br>
              <a:rPr lang="de-DE" noProof="1"/>
            </a:br>
            <a:r>
              <a:rPr lang="de-DE" noProof="1"/>
              <a:t>32pt Calibri-Bold</a:t>
            </a:r>
          </a:p>
        </p:txBody>
      </p:sp>
      <p:sp>
        <p:nvSpPr>
          <p:cNvPr id="23" name="Textplatzhalter 15">
            <a:extLst>
              <a:ext uri="{FF2B5EF4-FFF2-40B4-BE49-F238E27FC236}">
                <a16:creationId xmlns:a16="http://schemas.microsoft.com/office/drawing/2014/main" id="{747F672E-BDB3-9F4C-B5E6-3F96720992DD}"/>
              </a:ext>
            </a:extLst>
          </p:cNvPr>
          <p:cNvSpPr>
            <a:spLocks noGrp="1"/>
          </p:cNvSpPr>
          <p:nvPr>
            <p:ph type="body" sz="quarter" idx="10" hasCustomPrompt="1"/>
          </p:nvPr>
        </p:nvSpPr>
        <p:spPr>
          <a:xfrm>
            <a:off x="468313" y="1486407"/>
            <a:ext cx="7122784" cy="321756"/>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8313" y="1808163"/>
            <a:ext cx="7122784" cy="2837639"/>
          </a:xfrm>
          <a:prstGeom prst="rect">
            <a:avLst/>
          </a:prstGeom>
        </p:spPr>
        <p:txBody>
          <a:bodyPr>
            <a:norm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Sehr viel Copy text, 14pt Calibri-Regular. Lorem ipsum dolor sit amet, consectetuer adipiscing elit. Maecenas porttitor congue massa. Fusce posuere, magna sed pulvinar ultricies, purus lectus malesuada libero, sit amet commodo magna eros quis urna. Nunc viverra imperdiet enim. Lorem ipsum dolor sit amet, consectetuer adipiscing elit. Maecenas porttitor congue massa. Fusce lectus posuere. Fusce est. Vivamus a tellus. Lorem ipsum dolor sit amet, consectetuer. </a:t>
            </a:r>
          </a:p>
          <a:p>
            <a:pPr lvl="0"/>
            <a:r>
              <a:rPr lang="de-DE" noProof="1"/>
              <a:t>Fusce posuere, magna sed pulvinar ultricies, purus lectus malesuada libero, sit amet commodo magna eros quis urna. Nunc viverra imperdiet enim. Fusce est. Vivamus a tellus. Pellentesque habitant morbi tristique senectusv et netus et malesuada fames ac turpis egestas. Lorem ipsum dolor sit amet, consectetuer adipiscing elit. Maecenas porttitor congue massa. Fusce lectus posuere. Proin pharetra nonummy pede. Pellentesque habitant morbi tristique senectus et netus et malesuada fames ac turpis egestas. Proin pharetra nonummy pede. Lorem ipsum dolor sit amet, consectetuer adipiscing elit. </a:t>
            </a:r>
          </a:p>
        </p:txBody>
      </p:sp>
    </p:spTree>
    <p:extLst>
      <p:ext uri="{BB962C8B-B14F-4D97-AF65-F5344CB8AC3E}">
        <p14:creationId xmlns:p14="http://schemas.microsoft.com/office/powerpoint/2010/main" val="385021779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 10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7118776" cy="884340"/>
          </a:xfrm>
        </p:spPr>
        <p:txBody>
          <a:bodyPr/>
          <a:lstStyle/>
          <a:p>
            <a:pPr lvl="0"/>
            <a:r>
              <a:rPr lang="de-DE" noProof="1"/>
              <a:t>Double headline,</a:t>
            </a:r>
            <a:br>
              <a:rPr lang="de-DE" noProof="1"/>
            </a:br>
            <a:r>
              <a:rPr lang="de-DE" noProof="1"/>
              <a:t>32pt Calibri-Bold</a:t>
            </a:r>
          </a:p>
        </p:txBody>
      </p:sp>
      <p:sp>
        <p:nvSpPr>
          <p:cNvPr id="23" name="Textplatzhalter 15">
            <a:extLst>
              <a:ext uri="{FF2B5EF4-FFF2-40B4-BE49-F238E27FC236}">
                <a16:creationId xmlns:a16="http://schemas.microsoft.com/office/drawing/2014/main" id="{747F672E-BDB3-9F4C-B5E6-3F96720992DD}"/>
              </a:ext>
            </a:extLst>
          </p:cNvPr>
          <p:cNvSpPr>
            <a:spLocks noGrp="1"/>
          </p:cNvSpPr>
          <p:nvPr>
            <p:ph type="body" sz="quarter" idx="10" hasCustomPrompt="1"/>
          </p:nvPr>
        </p:nvSpPr>
        <p:spPr>
          <a:xfrm>
            <a:off x="468313" y="1486407"/>
            <a:ext cx="7122784" cy="321756"/>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8313" y="1808163"/>
            <a:ext cx="7122784" cy="2837639"/>
          </a:xfrm>
          <a:prstGeom prst="rect">
            <a:avLst/>
          </a:prstGeom>
        </p:spPr>
        <p:txBody>
          <a:bodyPr>
            <a:norm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Sehr viel Copy text, 14pt Calibri-Regular. Lorem ipsum dolor sit amet, consectetuer adipiscing elit. Maecenas porttitor congue massa. Fusce posuere, magna sed pulvinar ultricies, purus lectus malesuada libero, sit amet commodo magna eros quis urna. Nunc viverra imperdiet enim. Lorem ipsum dolor sit amet, consectetuer adipiscing elit. Maecenas porttitor congue massa. Fusce lectus posuere. Fusce est. Vivamus a tellus. Lorem ipsum dolor sit amet, consectetuer. </a:t>
            </a:r>
          </a:p>
          <a:p>
            <a:pPr lvl="0"/>
            <a:r>
              <a:rPr lang="de-DE" noProof="1"/>
              <a:t>Fusce posuere, magna sed pulvinar ultricies, purus lectus malesuada libero, sit amet commodo magna eros quis urna. Nunc viverra imperdiet enim. Fusce est. Vivamus a tellus. Pellentesque habitant morbi tristique senectusv et netus et malesuada fames ac turpis egestas. Lorem ipsum dolor sit amet, consectetuer adipiscing elit. Maecenas porttitor congue massa. Fusce lectus posuere. Proin pharetra nonummy pede. Pellentesque habitant morbi tristique senectus et netus et malesuada fames ac turpis egestas. Proin pharetra nonummy pede. Lorem ipsum dolor sit amet, consectetuer adipiscing elit. </a:t>
            </a:r>
          </a:p>
        </p:txBody>
      </p:sp>
    </p:spTree>
    <p:extLst>
      <p:ext uri="{BB962C8B-B14F-4D97-AF65-F5344CB8AC3E}">
        <p14:creationId xmlns:p14="http://schemas.microsoft.com/office/powerpoint/2010/main" val="109423353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xt - 50/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9194" y="1376363"/>
            <a:ext cx="3516290" cy="3188126"/>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Regular.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9" name="Textplatzhalter 15">
            <a:extLst>
              <a:ext uri="{FF2B5EF4-FFF2-40B4-BE49-F238E27FC236}">
                <a16:creationId xmlns:a16="http://schemas.microsoft.com/office/drawing/2014/main" id="{4F9B6C22-0477-9B4F-B9D8-25A0D095444A}"/>
              </a:ext>
            </a:extLst>
          </p:cNvPr>
          <p:cNvSpPr>
            <a:spLocks noGrp="1"/>
          </p:cNvSpPr>
          <p:nvPr>
            <p:ph type="body" sz="quarter" idx="10" hasCustomPrompt="1"/>
          </p:nvPr>
        </p:nvSpPr>
        <p:spPr>
          <a:xfrm>
            <a:off x="469194" y="1059579"/>
            <a:ext cx="3516290" cy="316783"/>
          </a:xfrm>
          <a:prstGeom prst="rect">
            <a:avLst/>
          </a:prstGeom>
        </p:spPr>
        <p:txBody>
          <a:bodyPr vert="horz" lIns="0" tIns="0" rIns="0" bIns="0" rtlCol="0">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2" name="Textplatzhalter 15">
            <a:extLst>
              <a:ext uri="{FF2B5EF4-FFF2-40B4-BE49-F238E27FC236}">
                <a16:creationId xmlns:a16="http://schemas.microsoft.com/office/drawing/2014/main" id="{101892A9-8CC4-A347-91E9-BFF7FE8CA757}"/>
              </a:ext>
            </a:extLst>
          </p:cNvPr>
          <p:cNvSpPr>
            <a:spLocks noGrp="1"/>
          </p:cNvSpPr>
          <p:nvPr>
            <p:ph type="body" sz="quarter" idx="70" hasCustomPrompt="1"/>
          </p:nvPr>
        </p:nvSpPr>
        <p:spPr>
          <a:xfrm>
            <a:off x="4273516" y="1376363"/>
            <a:ext cx="3726656" cy="3188125"/>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Regular.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13" name="Textplatzhalter 15">
            <a:extLst>
              <a:ext uri="{FF2B5EF4-FFF2-40B4-BE49-F238E27FC236}">
                <a16:creationId xmlns:a16="http://schemas.microsoft.com/office/drawing/2014/main" id="{1E734293-9BA7-134C-8A44-9B258B59652F}"/>
              </a:ext>
            </a:extLst>
          </p:cNvPr>
          <p:cNvSpPr>
            <a:spLocks noGrp="1"/>
          </p:cNvSpPr>
          <p:nvPr>
            <p:ph type="body" sz="quarter" idx="71" hasCustomPrompt="1"/>
          </p:nvPr>
        </p:nvSpPr>
        <p:spPr>
          <a:xfrm>
            <a:off x="4273516" y="1059581"/>
            <a:ext cx="3726656" cy="316782"/>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4" name="Titel 3">
            <a:extLst>
              <a:ext uri="{FF2B5EF4-FFF2-40B4-BE49-F238E27FC236}">
                <a16:creationId xmlns:a16="http://schemas.microsoft.com/office/drawing/2014/main" id="{AC582831-C3DB-114F-A734-CFD9D6486F57}"/>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53818984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xt - 50 (II)">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7103570" cy="908050"/>
          </a:xfrm>
        </p:spPr>
        <p:txBody>
          <a:bodyPr/>
          <a:lstStyle/>
          <a:p>
            <a:pPr lvl="0"/>
            <a:r>
              <a:rPr lang="de-DE" noProof="1"/>
              <a:t>Double headline, </a:t>
            </a:r>
            <a:br>
              <a:rPr lang="de-DE" noProof="1"/>
            </a:br>
            <a:r>
              <a:rPr lang="de-DE" noProof="1"/>
              <a:t>32pt Calibri-Bold</a:t>
            </a:r>
          </a:p>
        </p:txBody>
      </p:sp>
      <p:sp>
        <p:nvSpPr>
          <p:cNvPr id="20" name="Textplatzhalter 15">
            <a:extLst>
              <a:ext uri="{FF2B5EF4-FFF2-40B4-BE49-F238E27FC236}">
                <a16:creationId xmlns:a16="http://schemas.microsoft.com/office/drawing/2014/main" id="{AFAE8FD0-EB67-064C-BBE2-F8BD31C8E875}"/>
              </a:ext>
            </a:extLst>
          </p:cNvPr>
          <p:cNvSpPr>
            <a:spLocks noGrp="1"/>
          </p:cNvSpPr>
          <p:nvPr>
            <p:ph type="body" sz="quarter" idx="72" hasCustomPrompt="1"/>
          </p:nvPr>
        </p:nvSpPr>
        <p:spPr>
          <a:xfrm>
            <a:off x="468313" y="1824037"/>
            <a:ext cx="3527426" cy="285115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7" name="Textplatzhalter 15">
            <a:extLst>
              <a:ext uri="{FF2B5EF4-FFF2-40B4-BE49-F238E27FC236}">
                <a16:creationId xmlns:a16="http://schemas.microsoft.com/office/drawing/2014/main" id="{6ACAB530-9D00-5D42-8852-9D40EE4F615A}"/>
              </a:ext>
            </a:extLst>
          </p:cNvPr>
          <p:cNvSpPr>
            <a:spLocks noGrp="1"/>
          </p:cNvSpPr>
          <p:nvPr>
            <p:ph type="body" sz="quarter" idx="10" hasCustomPrompt="1"/>
          </p:nvPr>
        </p:nvSpPr>
        <p:spPr>
          <a:xfrm>
            <a:off x="469156" y="1490400"/>
            <a:ext cx="7125171" cy="305881"/>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Tree>
    <p:extLst>
      <p:ext uri="{BB962C8B-B14F-4D97-AF65-F5344CB8AC3E}">
        <p14:creationId xmlns:p14="http://schemas.microsoft.com/office/powerpoint/2010/main" val="336805468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extLst>
    <p:ext uri="{DCECCB84-F9BA-43D5-87BE-67443E8EF086}">
      <p15:sldGuideLst xmlns:p15="http://schemas.microsoft.com/office/powerpoint/2012/main">
        <p15:guide id="1" orient="horz" pos="305">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Headline L - clean">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7" name="Titel 3">
            <a:extLst>
              <a:ext uri="{FF2B5EF4-FFF2-40B4-BE49-F238E27FC236}">
                <a16:creationId xmlns:a16="http://schemas.microsoft.com/office/drawing/2014/main" id="{8448A430-A916-8C4A-BB4A-4D79B8933935}"/>
              </a:ext>
            </a:extLst>
          </p:cNvPr>
          <p:cNvSpPr>
            <a:spLocks noGrp="1"/>
          </p:cNvSpPr>
          <p:nvPr>
            <p:ph type="title" hasCustomPrompt="1"/>
          </p:nvPr>
        </p:nvSpPr>
        <p:spPr>
          <a:xfrm rot="16200000">
            <a:off x="-1746248" y="2409825"/>
            <a:ext cx="4175125" cy="323852"/>
          </a:xfrm>
        </p:spPr>
        <p:txBody>
          <a:bodyPr anchor="ctr">
            <a:normAutofit/>
          </a:bodyPr>
          <a:lstStyle>
            <a:lvl1pPr algn="ctr">
              <a:defRPr sz="1600"/>
            </a:lvl1pPr>
          </a:lstStyle>
          <a:p>
            <a:pPr lvl="0"/>
            <a:r>
              <a:rPr lang="de-DE" noProof="1"/>
              <a:t>Subline S1, 16pt Calibri Bold</a:t>
            </a:r>
          </a:p>
        </p:txBody>
      </p:sp>
    </p:spTree>
    <p:extLst>
      <p:ext uri="{BB962C8B-B14F-4D97-AF65-F5344CB8AC3E}">
        <p14:creationId xmlns:p14="http://schemas.microsoft.com/office/powerpoint/2010/main" val="244492926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Headline L - pictur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5A87C9C9-DE8D-E848-A84E-4891FC38926E}"/>
              </a:ext>
            </a:extLst>
          </p:cNvPr>
          <p:cNvSpPr>
            <a:spLocks noGrp="1"/>
          </p:cNvSpPr>
          <p:nvPr>
            <p:ph type="pic" sz="quarter" idx="10" hasCustomPrompt="1"/>
          </p:nvPr>
        </p:nvSpPr>
        <p:spPr>
          <a:xfrm>
            <a:off x="911225" y="484188"/>
            <a:ext cx="8053388" cy="424780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10" name="Titel 3">
            <a:extLst>
              <a:ext uri="{FF2B5EF4-FFF2-40B4-BE49-F238E27FC236}">
                <a16:creationId xmlns:a16="http://schemas.microsoft.com/office/drawing/2014/main" id="{250411BE-6460-6C42-973B-6E02DE563CF0}"/>
              </a:ext>
            </a:extLst>
          </p:cNvPr>
          <p:cNvSpPr>
            <a:spLocks noGrp="1"/>
          </p:cNvSpPr>
          <p:nvPr>
            <p:ph type="title" hasCustomPrompt="1"/>
          </p:nvPr>
        </p:nvSpPr>
        <p:spPr>
          <a:xfrm rot="16200000">
            <a:off x="-1746248" y="2409825"/>
            <a:ext cx="4175125" cy="323852"/>
          </a:xfrm>
        </p:spPr>
        <p:txBody>
          <a:bodyPr anchor="ctr">
            <a:normAutofit/>
          </a:bodyPr>
          <a:lstStyle>
            <a:lvl1pPr algn="ctr">
              <a:defRPr sz="1600"/>
            </a:lvl1pPr>
          </a:lstStyle>
          <a:p>
            <a:pPr lvl="0"/>
            <a:r>
              <a:rPr lang="de-DE" noProof="1"/>
              <a:t>Subline S1, 16pt Calibri Bold</a:t>
            </a:r>
          </a:p>
        </p:txBody>
      </p:sp>
    </p:spTree>
    <p:extLst>
      <p:ext uri="{BB962C8B-B14F-4D97-AF65-F5344CB8AC3E}">
        <p14:creationId xmlns:p14="http://schemas.microsoft.com/office/powerpoint/2010/main" val="218911437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096000" y="484188"/>
            <a:ext cx="28686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4870602" cy="721198"/>
          </a:xfrm>
        </p:spPr>
        <p:txBody>
          <a:bodyPr>
            <a:normAutofit/>
          </a:bodyPr>
          <a:lstStyle>
            <a:lvl1pPr>
              <a:defRPr sz="2400"/>
            </a:lvl1pPr>
          </a:lstStyle>
          <a:p>
            <a:pPr lvl="0"/>
            <a:r>
              <a:rPr lang="de-DE" noProof="1"/>
              <a:t>Double headline, </a:t>
            </a:r>
            <a:br>
              <a:rPr lang="de-DE" noProof="1"/>
            </a:br>
            <a:r>
              <a:rPr lang="de-DE" noProof="1"/>
              <a:t>24pt Calibri-Bold</a:t>
            </a:r>
          </a:p>
        </p:txBody>
      </p:sp>
      <p:sp>
        <p:nvSpPr>
          <p:cNvPr id="7" name="Textplatzhalter 15">
            <a:extLst>
              <a:ext uri="{FF2B5EF4-FFF2-40B4-BE49-F238E27FC236}">
                <a16:creationId xmlns:a16="http://schemas.microsoft.com/office/drawing/2014/main" id="{EB8F6A2F-BA34-B04B-89F0-F0EE86184143}"/>
              </a:ext>
            </a:extLst>
          </p:cNvPr>
          <p:cNvSpPr>
            <a:spLocks noGrp="1"/>
          </p:cNvSpPr>
          <p:nvPr>
            <p:ph type="body" sz="quarter" idx="10" hasCustomPrompt="1"/>
          </p:nvPr>
        </p:nvSpPr>
        <p:spPr>
          <a:xfrm>
            <a:off x="468312" y="1376362"/>
            <a:ext cx="4979989" cy="603335"/>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68313" y="2152460"/>
            <a:ext cx="4979988" cy="258004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27472365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311900" y="484188"/>
            <a:ext cx="26527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4870602" cy="892176"/>
          </a:xfrm>
        </p:spPr>
        <p:txBody>
          <a:bodyPr/>
          <a:lstStyle/>
          <a:p>
            <a:pPr lvl="0"/>
            <a:r>
              <a:rPr lang="de-DE" noProof="1"/>
              <a:t>Double headline, </a:t>
            </a:r>
            <a:br>
              <a:rPr lang="de-DE" noProof="1"/>
            </a:br>
            <a:r>
              <a:rPr lang="de-DE" noProof="1"/>
              <a:t>32pt Calibri-Bold</a:t>
            </a:r>
          </a:p>
        </p:txBody>
      </p:sp>
      <p:sp>
        <p:nvSpPr>
          <p:cNvPr id="7" name="Textplatzhalter 15">
            <a:extLst>
              <a:ext uri="{FF2B5EF4-FFF2-40B4-BE49-F238E27FC236}">
                <a16:creationId xmlns:a16="http://schemas.microsoft.com/office/drawing/2014/main" id="{EB8F6A2F-BA34-B04B-89F0-F0EE86184143}"/>
              </a:ext>
            </a:extLst>
          </p:cNvPr>
          <p:cNvSpPr>
            <a:spLocks noGrp="1"/>
          </p:cNvSpPr>
          <p:nvPr>
            <p:ph type="body" sz="quarter" idx="10" hasCustomPrompt="1"/>
          </p:nvPr>
        </p:nvSpPr>
        <p:spPr>
          <a:xfrm>
            <a:off x="468313" y="1490400"/>
            <a:ext cx="4870602" cy="316533"/>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68313" y="1808163"/>
            <a:ext cx="4870602" cy="2924339"/>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110235286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096000" y="484186"/>
            <a:ext cx="2868613" cy="424815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5423198" cy="1323977"/>
          </a:xfrm>
        </p:spPr>
        <p:txBody>
          <a:bodyPr/>
          <a:lstStyle/>
          <a:p>
            <a:pPr lvl="0"/>
            <a:r>
              <a:rPr lang="de-DE" noProof="1"/>
              <a:t>Double headline, </a:t>
            </a:r>
            <a:br>
              <a:rPr lang="de-DE" noProof="1"/>
            </a:br>
            <a:r>
              <a:rPr lang="de-DE" noProof="1"/>
              <a:t>32pt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56902" y="1808163"/>
            <a:ext cx="4991398" cy="2924175"/>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255630804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xt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2" y="484188"/>
            <a:ext cx="439210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3755060" cy="892175"/>
          </a:xfrm>
        </p:spPr>
        <p:txBody>
          <a:bodyPr>
            <a:normAutofit/>
          </a:bodyPr>
          <a:lstStyle/>
          <a:p>
            <a:pPr lvl="0"/>
            <a:r>
              <a:rPr lang="de-DE" noProof="1"/>
              <a:t>Double headline H1, </a:t>
            </a:r>
            <a:br>
              <a:rPr lang="de-DE" noProof="1"/>
            </a:br>
            <a:r>
              <a:rPr lang="de-DE" noProof="1"/>
              <a:t>32pt Gotham-Bold</a:t>
            </a:r>
          </a:p>
        </p:txBody>
      </p:sp>
      <p:sp>
        <p:nvSpPr>
          <p:cNvPr id="11" name="Textplatzhalter 15">
            <a:extLst>
              <a:ext uri="{FF2B5EF4-FFF2-40B4-BE49-F238E27FC236}">
                <a16:creationId xmlns:a16="http://schemas.microsoft.com/office/drawing/2014/main" id="{A33F24FE-E628-3D4B-A292-69442BC5CDC5}"/>
              </a:ext>
            </a:extLst>
          </p:cNvPr>
          <p:cNvSpPr>
            <a:spLocks noGrp="1"/>
          </p:cNvSpPr>
          <p:nvPr>
            <p:ph type="body" sz="quarter" idx="10" hasCustomPrompt="1"/>
          </p:nvPr>
        </p:nvSpPr>
        <p:spPr>
          <a:xfrm>
            <a:off x="468313" y="1622303"/>
            <a:ext cx="3311400" cy="203910"/>
          </a:xfrm>
          <a:prstGeom prst="rect">
            <a:avLst/>
          </a:prstGeom>
        </p:spPr>
        <p:txBody>
          <a:bodyPr vert="horz" lIns="0" tIns="0" rIns="0" bIns="0" rtlCol="0">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468312" y="2067693"/>
            <a:ext cx="3755059" cy="2416917"/>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399653339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ext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2" y="484188"/>
            <a:ext cx="439210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2" y="482400"/>
            <a:ext cx="3467027" cy="1315969"/>
          </a:xfrm>
        </p:spPr>
        <p:txBody>
          <a:bodyPr>
            <a:normAutofit/>
          </a:bodyPr>
          <a:lstStyle/>
          <a:p>
            <a:pPr lvl="0"/>
            <a:r>
              <a:rPr lang="de-DE" noProof="1"/>
              <a:t>Double headline H1, </a:t>
            </a:r>
            <a:br>
              <a:rPr lang="de-DE" noProof="1"/>
            </a:br>
            <a:r>
              <a:rPr lang="de-DE" noProof="1"/>
              <a:t>32pt Gotham-Bold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457983" y="1808162"/>
            <a:ext cx="3337981" cy="237124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211708057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xt R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E505DF6C-ECCB-5242-9567-B753799C6B48}"/>
              </a:ext>
            </a:extLst>
          </p:cNvPr>
          <p:cNvSpPr>
            <a:spLocks noGrp="1"/>
          </p:cNvSpPr>
          <p:nvPr>
            <p:ph type="pic" sz="quarter" idx="70" hasCustomPrompt="1"/>
          </p:nvPr>
        </p:nvSpPr>
        <p:spPr>
          <a:xfrm>
            <a:off x="179896" y="484188"/>
            <a:ext cx="4392103" cy="4248150"/>
          </a:xfrm>
          <a:prstGeom prst="rect">
            <a:avLst/>
          </a:prstGeom>
          <a:pattFill prst="wdDnDiag">
            <a:fgClr>
              <a:schemeClr val="accent4"/>
            </a:fgClr>
            <a:bgClr>
              <a:schemeClr val="accent3"/>
            </a:bgClr>
          </a:pattFill>
        </p:spPr>
        <p:txBody>
          <a:bodyPr anchor="t"/>
          <a:lstStyle>
            <a:lvl1pPr marL="0" indent="0" algn="ctr">
              <a:buNone/>
              <a:defRPr/>
            </a:lvl1pPr>
          </a:lstStyle>
          <a:p>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5057775" y="629574"/>
            <a:ext cx="3522661" cy="968756"/>
          </a:xfrm>
        </p:spPr>
        <p:txBody>
          <a:bodyPr wrap="square" anchor="ctr">
            <a:noAutofit/>
          </a:bodyPr>
          <a:lstStyle>
            <a:lvl1pPr>
              <a:defRPr sz="2800"/>
            </a:lvl1pPr>
          </a:lstStyle>
          <a:p>
            <a:pPr lvl="0"/>
            <a:r>
              <a:rPr lang="de-DE" noProof="1"/>
              <a:t>Double headline H1, 32pt Gotham-Bold</a:t>
            </a:r>
          </a:p>
        </p:txBody>
      </p:sp>
      <p:sp>
        <p:nvSpPr>
          <p:cNvPr id="14" name="Textplatzhalter 15">
            <a:extLst>
              <a:ext uri="{FF2B5EF4-FFF2-40B4-BE49-F238E27FC236}">
                <a16:creationId xmlns:a16="http://schemas.microsoft.com/office/drawing/2014/main" id="{F1398E2A-EFE8-8741-9B12-B124EE1F3D20}"/>
              </a:ext>
            </a:extLst>
          </p:cNvPr>
          <p:cNvSpPr>
            <a:spLocks noGrp="1"/>
          </p:cNvSpPr>
          <p:nvPr>
            <p:ph type="body" sz="quarter" idx="10" hasCustomPrompt="1"/>
          </p:nvPr>
        </p:nvSpPr>
        <p:spPr>
          <a:xfrm>
            <a:off x="5057775" y="1607660"/>
            <a:ext cx="3522661" cy="424250"/>
          </a:xfrm>
          <a:prstGeom prst="rect">
            <a:avLst/>
          </a:prstGeom>
        </p:spPr>
        <p:txBody>
          <a:bodyPr vert="horz" lIns="0" tIns="0" rIns="0" bIns="0" rtlCol="0" anchor="ctr">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5" name="Textplatzhalter 15">
            <a:extLst>
              <a:ext uri="{FF2B5EF4-FFF2-40B4-BE49-F238E27FC236}">
                <a16:creationId xmlns:a16="http://schemas.microsoft.com/office/drawing/2014/main" id="{99741AC9-3EBC-004D-BED6-9B5D78AFC0C3}"/>
              </a:ext>
            </a:extLst>
          </p:cNvPr>
          <p:cNvSpPr>
            <a:spLocks noGrp="1"/>
          </p:cNvSpPr>
          <p:nvPr>
            <p:ph type="body" sz="quarter" idx="72" hasCustomPrompt="1"/>
          </p:nvPr>
        </p:nvSpPr>
        <p:spPr>
          <a:xfrm>
            <a:off x="5057776" y="2031910"/>
            <a:ext cx="3522662" cy="2555965"/>
          </a:xfrm>
          <a:prstGeom prst="rect">
            <a:avLst/>
          </a:prstGeom>
        </p:spPr>
        <p:txBody>
          <a:bodyPr anchor="ct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senet netus et malesuada fames ac turpis.</a:t>
            </a:r>
          </a:p>
        </p:txBody>
      </p:sp>
    </p:spTree>
    <p:extLst>
      <p:ext uri="{BB962C8B-B14F-4D97-AF65-F5344CB8AC3E}">
        <p14:creationId xmlns:p14="http://schemas.microsoft.com/office/powerpoint/2010/main" val="387482909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50/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9194" y="1376363"/>
            <a:ext cx="3516290" cy="3188126"/>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Regular.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9" name="Textplatzhalter 15">
            <a:extLst>
              <a:ext uri="{FF2B5EF4-FFF2-40B4-BE49-F238E27FC236}">
                <a16:creationId xmlns:a16="http://schemas.microsoft.com/office/drawing/2014/main" id="{4F9B6C22-0477-9B4F-B9D8-25A0D095444A}"/>
              </a:ext>
            </a:extLst>
          </p:cNvPr>
          <p:cNvSpPr>
            <a:spLocks noGrp="1"/>
          </p:cNvSpPr>
          <p:nvPr>
            <p:ph type="body" sz="quarter" idx="10" hasCustomPrompt="1"/>
          </p:nvPr>
        </p:nvSpPr>
        <p:spPr>
          <a:xfrm>
            <a:off x="469194" y="1059579"/>
            <a:ext cx="3516290" cy="316783"/>
          </a:xfrm>
          <a:prstGeom prst="rect">
            <a:avLst/>
          </a:prstGeom>
        </p:spPr>
        <p:txBody>
          <a:bodyPr vert="horz" lIns="0" tIns="0" rIns="0" bIns="0" rtlCol="0">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2" name="Textplatzhalter 15">
            <a:extLst>
              <a:ext uri="{FF2B5EF4-FFF2-40B4-BE49-F238E27FC236}">
                <a16:creationId xmlns:a16="http://schemas.microsoft.com/office/drawing/2014/main" id="{101892A9-8CC4-A347-91E9-BFF7FE8CA757}"/>
              </a:ext>
            </a:extLst>
          </p:cNvPr>
          <p:cNvSpPr>
            <a:spLocks noGrp="1"/>
          </p:cNvSpPr>
          <p:nvPr>
            <p:ph type="body" sz="quarter" idx="70" hasCustomPrompt="1"/>
          </p:nvPr>
        </p:nvSpPr>
        <p:spPr>
          <a:xfrm>
            <a:off x="4273516" y="1376363"/>
            <a:ext cx="3726656" cy="3188125"/>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Regular.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13" name="Textplatzhalter 15">
            <a:extLst>
              <a:ext uri="{FF2B5EF4-FFF2-40B4-BE49-F238E27FC236}">
                <a16:creationId xmlns:a16="http://schemas.microsoft.com/office/drawing/2014/main" id="{1E734293-9BA7-134C-8A44-9B258B59652F}"/>
              </a:ext>
            </a:extLst>
          </p:cNvPr>
          <p:cNvSpPr>
            <a:spLocks noGrp="1"/>
          </p:cNvSpPr>
          <p:nvPr>
            <p:ph type="body" sz="quarter" idx="71" hasCustomPrompt="1"/>
          </p:nvPr>
        </p:nvSpPr>
        <p:spPr>
          <a:xfrm>
            <a:off x="4273516" y="1059581"/>
            <a:ext cx="3726656" cy="316782"/>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4" name="Titel 3">
            <a:extLst>
              <a:ext uri="{FF2B5EF4-FFF2-40B4-BE49-F238E27FC236}">
                <a16:creationId xmlns:a16="http://schemas.microsoft.com/office/drawing/2014/main" id="{AC582831-C3DB-114F-A734-CFD9D6486F57}"/>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64272527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top - picture 50">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755649" y="484188"/>
            <a:ext cx="7824789" cy="581679"/>
          </a:xfrm>
        </p:spPr>
        <p:txBody>
          <a:bodyPr>
            <a:normAutofit/>
          </a:bodyPr>
          <a:lstStyle/>
          <a:p>
            <a:pPr lvl="0"/>
            <a:r>
              <a:rPr lang="de-DE" noProof="1"/>
              <a:t>Single headline H1, 32pt Gotham-Bold</a:t>
            </a:r>
          </a:p>
        </p:txBody>
      </p:sp>
      <p:sp>
        <p:nvSpPr>
          <p:cNvPr id="7" name="Bildplatzhalter 2">
            <a:extLst>
              <a:ext uri="{FF2B5EF4-FFF2-40B4-BE49-F238E27FC236}">
                <a16:creationId xmlns:a16="http://schemas.microsoft.com/office/drawing/2014/main" id="{879AF372-D911-7441-AED3-63FEED237FB4}"/>
              </a:ext>
            </a:extLst>
          </p:cNvPr>
          <p:cNvSpPr>
            <a:spLocks noGrp="1"/>
          </p:cNvSpPr>
          <p:nvPr>
            <p:ph type="pic" sz="quarter" idx="11" hasCustomPrompt="1"/>
          </p:nvPr>
        </p:nvSpPr>
        <p:spPr>
          <a:xfrm>
            <a:off x="179896" y="2571751"/>
            <a:ext cx="8784717"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Textplatzhalter 15">
            <a:extLst>
              <a:ext uri="{FF2B5EF4-FFF2-40B4-BE49-F238E27FC236}">
                <a16:creationId xmlns:a16="http://schemas.microsoft.com/office/drawing/2014/main" id="{B4FA391B-5046-B146-86E5-C8DE4F6C1CE9}"/>
              </a:ext>
            </a:extLst>
          </p:cNvPr>
          <p:cNvSpPr>
            <a:spLocks noGrp="1"/>
          </p:cNvSpPr>
          <p:nvPr>
            <p:ph type="body" sz="quarter" idx="73" hasCustomPrompt="1"/>
          </p:nvPr>
        </p:nvSpPr>
        <p:spPr>
          <a:xfrm>
            <a:off x="755649" y="1430510"/>
            <a:ext cx="7824789" cy="1066041"/>
          </a:xfrm>
          <a:prstGeom prst="rect">
            <a:avLst/>
          </a:prstGeom>
        </p:spPr>
        <p:txBody>
          <a:bodyPr vert="horz" lIns="0" tIns="0" rIns="0" bIns="0" rtlCol="0">
            <a:normAutofit/>
          </a:bodyPr>
          <a:lstStyle>
            <a:lvl1pPr>
              <a:defRPr lang="de-DE" sz="1200" b="0" i="0" noProof="1">
                <a:latin typeface="Calibri Light" panose="020F0302020204030204" pitchFamily="34" charset="0"/>
                <a:cs typeface="Calibri Light" panose="020F0302020204030204" pitchFamily="34" charset="0"/>
              </a:defRPr>
            </a:lvl1pPr>
          </a:lstStyle>
          <a:p>
            <a:pPr lvl="0">
              <a:spcAft>
                <a:spcPts val="750"/>
              </a:spcAft>
            </a:pPr>
            <a:r>
              <a:rPr lang="de-DE" noProof="1"/>
              <a:t>Copy text, 14pt Gotham-Book. Lorem ipsum dolor sit amet, consectetuer adipiscing elit. Maecenas porttitor congue massa. Fusce posuere, magna sed pulvinar ultricies, purus lectus malesuada libero, sit amet commodo magna eros quis urna. Nunc viverra imperdiet enim. Fusce est. Vivamus tellus. Pellentesque habitant morbi tristique setus et netus et malesuada fames ac turpis egestas. Proin pharetra nonummy pede. Mauris et orci. Maecenas porttitor congue massa. Fusce posuere, magna sed pulvinar ultricies, purus lectus malesuada libero, sit amet.</a:t>
            </a:r>
          </a:p>
        </p:txBody>
      </p:sp>
      <p:sp>
        <p:nvSpPr>
          <p:cNvPr id="9" name="Textplatzhalter 15">
            <a:extLst>
              <a:ext uri="{FF2B5EF4-FFF2-40B4-BE49-F238E27FC236}">
                <a16:creationId xmlns:a16="http://schemas.microsoft.com/office/drawing/2014/main" id="{E2C9985A-ED8C-174E-9F67-29E2B7B7BF31}"/>
              </a:ext>
            </a:extLst>
          </p:cNvPr>
          <p:cNvSpPr>
            <a:spLocks noGrp="1"/>
          </p:cNvSpPr>
          <p:nvPr>
            <p:ph type="body" sz="quarter" idx="10" hasCustomPrompt="1"/>
          </p:nvPr>
        </p:nvSpPr>
        <p:spPr>
          <a:xfrm>
            <a:off x="755649" y="1065867"/>
            <a:ext cx="7381083" cy="315454"/>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Tree>
    <p:extLst>
      <p:ext uri="{BB962C8B-B14F-4D97-AF65-F5344CB8AC3E}">
        <p14:creationId xmlns:p14="http://schemas.microsoft.com/office/powerpoint/2010/main" val="43117468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ircl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10" name="Textplatzhalter 15">
            <a:extLst>
              <a:ext uri="{FF2B5EF4-FFF2-40B4-BE49-F238E27FC236}">
                <a16:creationId xmlns:a16="http://schemas.microsoft.com/office/drawing/2014/main" id="{A130ACC1-978F-034C-98FE-EEAC68DA08DF}"/>
              </a:ext>
            </a:extLst>
          </p:cNvPr>
          <p:cNvSpPr>
            <a:spLocks noGrp="1"/>
          </p:cNvSpPr>
          <p:nvPr>
            <p:ph type="body" sz="quarter" idx="72" hasCustomPrompt="1"/>
          </p:nvPr>
        </p:nvSpPr>
        <p:spPr>
          <a:xfrm>
            <a:off x="5057776" y="1707653"/>
            <a:ext cx="3522662" cy="2520281"/>
          </a:xfrm>
          <a:prstGeom prst="rect">
            <a:avLst/>
          </a:prstGeom>
        </p:spPr>
        <p:txBody>
          <a:bodyPr>
            <a:normAutofit/>
          </a:bodyPr>
          <a:lstStyle>
            <a:lvl1pPr>
              <a:spcBef>
                <a:spcPts val="0"/>
              </a:spcBef>
              <a:spcAft>
                <a:spcPts val="750"/>
              </a:spcAft>
              <a:defRPr sz="12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senet netus et malesuada fames ac turpis.</a:t>
            </a:r>
          </a:p>
        </p:txBody>
      </p:sp>
      <p:sp>
        <p:nvSpPr>
          <p:cNvPr id="12" name="Bildplatzhalter 2">
            <a:extLst>
              <a:ext uri="{FF2B5EF4-FFF2-40B4-BE49-F238E27FC236}">
                <a16:creationId xmlns:a16="http://schemas.microsoft.com/office/drawing/2014/main" id="{174DF0DB-641A-0648-A209-8E6091567F45}"/>
              </a:ext>
            </a:extLst>
          </p:cNvPr>
          <p:cNvSpPr>
            <a:spLocks noGrp="1"/>
          </p:cNvSpPr>
          <p:nvPr>
            <p:ph type="pic" sz="quarter" idx="10" hasCustomPrompt="1"/>
          </p:nvPr>
        </p:nvSpPr>
        <p:spPr>
          <a:xfrm>
            <a:off x="1158380" y="1194264"/>
            <a:ext cx="2998910" cy="2971982"/>
          </a:xfrm>
          <a:prstGeom prst="ellipse">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Titel 3">
            <a:extLst>
              <a:ext uri="{FF2B5EF4-FFF2-40B4-BE49-F238E27FC236}">
                <a16:creationId xmlns:a16="http://schemas.microsoft.com/office/drawing/2014/main" id="{CDB834BC-D353-1E48-8F42-AB0ED70302BE}"/>
              </a:ext>
            </a:extLst>
          </p:cNvPr>
          <p:cNvSpPr>
            <a:spLocks noGrp="1"/>
          </p:cNvSpPr>
          <p:nvPr>
            <p:ph type="title" hasCustomPrompt="1"/>
          </p:nvPr>
        </p:nvSpPr>
        <p:spPr>
          <a:xfrm>
            <a:off x="5057774" y="1356456"/>
            <a:ext cx="3522664" cy="351197"/>
          </a:xfrm>
        </p:spPr>
        <p:txBody>
          <a:bodyPr>
            <a:normAutofit/>
          </a:bodyPr>
          <a:lstStyle>
            <a:lvl1pPr>
              <a:defRPr sz="1800">
                <a:solidFill>
                  <a:srgbClr val="007858"/>
                </a:solidFill>
              </a:defRPr>
            </a:lvl1pPr>
          </a:lstStyle>
          <a:p>
            <a:pPr lvl="0"/>
            <a:r>
              <a:rPr lang="de-DE" noProof="1"/>
              <a:t>Headline, 12pt Calibri-Bold</a:t>
            </a:r>
          </a:p>
        </p:txBody>
      </p:sp>
    </p:spTree>
    <p:extLst>
      <p:ext uri="{BB962C8B-B14F-4D97-AF65-F5344CB8AC3E}">
        <p14:creationId xmlns:p14="http://schemas.microsoft.com/office/powerpoint/2010/main" val="48147978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xt - small white/ picture ">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E69DEF63-A027-434C-823D-E9D82C97BEA2}"/>
              </a:ext>
            </a:extLst>
          </p:cNvPr>
          <p:cNvSpPr>
            <a:spLocks noGrp="1"/>
          </p:cNvSpPr>
          <p:nvPr>
            <p:ph type="pic" sz="quarter" idx="10" hasCustomPrompt="1"/>
          </p:nvPr>
        </p:nvSpPr>
        <p:spPr>
          <a:xfrm>
            <a:off x="2843809" y="484188"/>
            <a:ext cx="6120296" cy="4261646"/>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33" name="Textplatzhalter 15">
            <a:extLst>
              <a:ext uri="{FF2B5EF4-FFF2-40B4-BE49-F238E27FC236}">
                <a16:creationId xmlns:a16="http://schemas.microsoft.com/office/drawing/2014/main" id="{EBE23610-A0A6-FC47-8F92-CA478DC1EDB3}"/>
              </a:ext>
            </a:extLst>
          </p:cNvPr>
          <p:cNvSpPr>
            <a:spLocks noGrp="1"/>
          </p:cNvSpPr>
          <p:nvPr>
            <p:ph type="body" sz="quarter" idx="90" hasCustomPrompt="1"/>
          </p:nvPr>
        </p:nvSpPr>
        <p:spPr>
          <a:xfrm>
            <a:off x="479425" y="3363838"/>
            <a:ext cx="2004343" cy="850838"/>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19" name="Titel 3">
            <a:extLst>
              <a:ext uri="{FF2B5EF4-FFF2-40B4-BE49-F238E27FC236}">
                <a16:creationId xmlns:a16="http://schemas.microsoft.com/office/drawing/2014/main" id="{EA1EC3A2-B693-8347-BBF7-05393FEEFD9E}"/>
              </a:ext>
            </a:extLst>
          </p:cNvPr>
          <p:cNvSpPr>
            <a:spLocks noGrp="1"/>
          </p:cNvSpPr>
          <p:nvPr>
            <p:ph type="title" hasCustomPrompt="1"/>
          </p:nvPr>
        </p:nvSpPr>
        <p:spPr>
          <a:xfrm>
            <a:off x="479424" y="2826454"/>
            <a:ext cx="2004343" cy="381749"/>
          </a:xfrm>
        </p:spPr>
        <p:txBody>
          <a:bodyPr anchor="b">
            <a:normAutofit/>
          </a:bodyPr>
          <a:lstStyle>
            <a:lvl1pPr>
              <a:defRPr sz="140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244904263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xt R - small white/ picture ">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E69DEF63-A027-434C-823D-E9D82C97BEA2}"/>
              </a:ext>
            </a:extLst>
          </p:cNvPr>
          <p:cNvSpPr>
            <a:spLocks noGrp="1"/>
          </p:cNvSpPr>
          <p:nvPr>
            <p:ph type="pic" sz="quarter" idx="10" hasCustomPrompt="1"/>
          </p:nvPr>
        </p:nvSpPr>
        <p:spPr>
          <a:xfrm>
            <a:off x="179896" y="484188"/>
            <a:ext cx="6132005"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Foliennummernplatzhalter 2">
            <a:extLst>
              <a:ext uri="{FF2B5EF4-FFF2-40B4-BE49-F238E27FC236}">
                <a16:creationId xmlns:a16="http://schemas.microsoft.com/office/drawing/2014/main" id="{D3B8F810-BBC5-6547-A763-A38F4BAA3C04}"/>
              </a:ext>
            </a:extLst>
          </p:cNvPr>
          <p:cNvSpPr>
            <a:spLocks noGrp="1"/>
          </p:cNvSpPr>
          <p:nvPr>
            <p:ph type="sldNum" sz="quarter" idx="92"/>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6" name="Textplatzhalter 15">
            <a:extLst>
              <a:ext uri="{FF2B5EF4-FFF2-40B4-BE49-F238E27FC236}">
                <a16:creationId xmlns:a16="http://schemas.microsoft.com/office/drawing/2014/main" id="{D81A5E85-FE8F-4746-A133-8B7AAC42A780}"/>
              </a:ext>
            </a:extLst>
          </p:cNvPr>
          <p:cNvSpPr>
            <a:spLocks noGrp="1"/>
          </p:cNvSpPr>
          <p:nvPr>
            <p:ph type="body" sz="quarter" idx="93" hasCustomPrompt="1"/>
          </p:nvPr>
        </p:nvSpPr>
        <p:spPr>
          <a:xfrm>
            <a:off x="6767414" y="3363838"/>
            <a:ext cx="1813024" cy="850838"/>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8" name="Titel 3">
            <a:extLst>
              <a:ext uri="{FF2B5EF4-FFF2-40B4-BE49-F238E27FC236}">
                <a16:creationId xmlns:a16="http://schemas.microsoft.com/office/drawing/2014/main" id="{710B6530-DEFE-CE4A-AE7D-CDF1795B279F}"/>
              </a:ext>
            </a:extLst>
          </p:cNvPr>
          <p:cNvSpPr>
            <a:spLocks noGrp="1"/>
          </p:cNvSpPr>
          <p:nvPr>
            <p:ph type="title" hasCustomPrompt="1"/>
          </p:nvPr>
        </p:nvSpPr>
        <p:spPr>
          <a:xfrm>
            <a:off x="6743700" y="2826454"/>
            <a:ext cx="1813024" cy="381749"/>
          </a:xfrm>
        </p:spPr>
        <p:txBody>
          <a:bodyPr>
            <a:normAutofit/>
          </a:bodyPr>
          <a:lstStyle>
            <a:lvl1pPr>
              <a:defRPr sz="140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79800859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xt bot - picture 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12" name="Textplatzhalter 15">
            <a:extLst>
              <a:ext uri="{FF2B5EF4-FFF2-40B4-BE49-F238E27FC236}">
                <a16:creationId xmlns:a16="http://schemas.microsoft.com/office/drawing/2014/main" id="{4822AAFD-891B-C741-BDAF-2401D4EA3575}"/>
              </a:ext>
            </a:extLst>
          </p:cNvPr>
          <p:cNvSpPr>
            <a:spLocks noGrp="1"/>
          </p:cNvSpPr>
          <p:nvPr>
            <p:ph type="body" sz="quarter" idx="73" hasCustomPrompt="1"/>
          </p:nvPr>
        </p:nvSpPr>
        <p:spPr>
          <a:xfrm>
            <a:off x="755650" y="3252114"/>
            <a:ext cx="7560766" cy="1119836"/>
          </a:xfrm>
          <a:prstGeom prst="rect">
            <a:avLst/>
          </a:prstGeom>
        </p:spPr>
        <p:txBody>
          <a:bodyPr>
            <a:normAutofit/>
          </a:bodyPr>
          <a:lstStyle>
            <a:lvl1pPr>
              <a:spcAft>
                <a:spcPts val="750"/>
              </a:spcAft>
              <a:defRPr sz="12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 Nunc viverra imperdiet enim. Fusce est. Vivamus tellus. Pellentesque habitant morbi tristique setus et netus et malesuada fames ac turpis egestas. Proin pharetra nonummy pede. Mauris et orci. Maecenas porttitor congue massa. Fusce posuere, magna sed pulvinar ultricies, purus lectus malesuada libero, sit amet.</a:t>
            </a:r>
          </a:p>
        </p:txBody>
      </p:sp>
      <p:sp>
        <p:nvSpPr>
          <p:cNvPr id="21" name="Titel 3">
            <a:extLst>
              <a:ext uri="{FF2B5EF4-FFF2-40B4-BE49-F238E27FC236}">
                <a16:creationId xmlns:a16="http://schemas.microsoft.com/office/drawing/2014/main" id="{BF5CB3C2-4A03-DF4F-AEC0-0D409FBD6B48}"/>
              </a:ext>
            </a:extLst>
          </p:cNvPr>
          <p:cNvSpPr>
            <a:spLocks noGrp="1"/>
          </p:cNvSpPr>
          <p:nvPr>
            <p:ph type="title" hasCustomPrompt="1"/>
          </p:nvPr>
        </p:nvSpPr>
        <p:spPr>
          <a:xfrm>
            <a:off x="755650" y="2827864"/>
            <a:ext cx="7381082" cy="261797"/>
          </a:xfrm>
        </p:spPr>
        <p:txBody>
          <a:bodyPr>
            <a:noAutofit/>
          </a:bodyPr>
          <a:lstStyle>
            <a:lvl1pPr>
              <a:defRPr sz="2400"/>
            </a:lvl1pPr>
          </a:lstStyle>
          <a:p>
            <a:pPr lvl="0"/>
            <a:r>
              <a:rPr lang="de-DE" noProof="1"/>
              <a:t>Subline S1, 24pt Calibri-Bold</a:t>
            </a:r>
          </a:p>
        </p:txBody>
      </p:sp>
      <p:sp>
        <p:nvSpPr>
          <p:cNvPr id="22" name="Bildplatzhalter 2">
            <a:extLst>
              <a:ext uri="{FF2B5EF4-FFF2-40B4-BE49-F238E27FC236}">
                <a16:creationId xmlns:a16="http://schemas.microsoft.com/office/drawing/2014/main" id="{3094DA27-357C-8942-8CB5-E2B82322B9F2}"/>
              </a:ext>
            </a:extLst>
          </p:cNvPr>
          <p:cNvSpPr>
            <a:spLocks noGrp="1"/>
          </p:cNvSpPr>
          <p:nvPr>
            <p:ph type="pic" sz="quarter" idx="11" hasCustomPrompt="1"/>
          </p:nvPr>
        </p:nvSpPr>
        <p:spPr>
          <a:xfrm>
            <a:off x="179388" y="484188"/>
            <a:ext cx="8785225" cy="208756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Tree>
    <p:extLst>
      <p:ext uri="{BB962C8B-B14F-4D97-AF65-F5344CB8AC3E}">
        <p14:creationId xmlns:p14="http://schemas.microsoft.com/office/powerpoint/2010/main" val="429496225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xt + picture - 50/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37" name="Textplatzhalter 15">
            <a:extLst>
              <a:ext uri="{FF2B5EF4-FFF2-40B4-BE49-F238E27FC236}">
                <a16:creationId xmlns:a16="http://schemas.microsoft.com/office/drawing/2014/main" id="{1DA54822-6066-8F40-8207-60D13F145A6E}"/>
              </a:ext>
            </a:extLst>
          </p:cNvPr>
          <p:cNvSpPr>
            <a:spLocks noGrp="1"/>
          </p:cNvSpPr>
          <p:nvPr>
            <p:ph type="body" sz="quarter" idx="88" hasCustomPrompt="1"/>
          </p:nvPr>
        </p:nvSpPr>
        <p:spPr>
          <a:xfrm>
            <a:off x="755576" y="2830940"/>
            <a:ext cx="3650858" cy="418673"/>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S2, 18pt</a:t>
            </a:r>
            <a:br>
              <a:rPr lang="de-DE" noProof="1"/>
            </a:br>
            <a:r>
              <a:rPr lang="de-DE" noProof="1"/>
              <a:t>Calibri-Bold</a:t>
            </a:r>
          </a:p>
        </p:txBody>
      </p:sp>
      <p:sp>
        <p:nvSpPr>
          <p:cNvPr id="38" name="Textplatzhalter 15">
            <a:extLst>
              <a:ext uri="{FF2B5EF4-FFF2-40B4-BE49-F238E27FC236}">
                <a16:creationId xmlns:a16="http://schemas.microsoft.com/office/drawing/2014/main" id="{4575D0B9-EE89-2242-82ED-F821C3D39ECD}"/>
              </a:ext>
            </a:extLst>
          </p:cNvPr>
          <p:cNvSpPr>
            <a:spLocks noGrp="1"/>
          </p:cNvSpPr>
          <p:nvPr>
            <p:ph type="body" sz="quarter" idx="89" hasCustomPrompt="1"/>
          </p:nvPr>
        </p:nvSpPr>
        <p:spPr>
          <a:xfrm>
            <a:off x="755576" y="3427689"/>
            <a:ext cx="3650858" cy="1088277"/>
          </a:xfrm>
          <a:prstGeom prst="rect">
            <a:avLst/>
          </a:prstGeom>
        </p:spPr>
        <p:txBody>
          <a:bodyPr>
            <a:normAutofit/>
          </a:bodyPr>
          <a:lstStyle>
            <a:lvl1pPr>
              <a:defRPr sz="1000"/>
            </a:lvl1pPr>
            <a:lvl2pPr>
              <a:spcBef>
                <a:spcPts val="0"/>
              </a:spcBef>
              <a:spcAft>
                <a:spcPts val="750"/>
              </a:spcAft>
              <a:defRPr sz="900">
                <a:latin typeface="+mn-lt"/>
              </a:defRPr>
            </a:lvl2pPr>
          </a:lstStyle>
          <a:p>
            <a:r>
              <a:rPr lang="de-DE" noProof="1"/>
              <a:t>Copy text, 12pt Calibri-Regular. Lorem ipsum dolor sit amet, concter adipiscing elit. Maecenas porttitor congue massa. Lectus posuere. Porttitor congue massa. Fusce lectus posuere. Fusce posuere, sed pulvinar ultricies, purus lectus malesuada libero, sit amet commodo posuere, sed pulvinar ultricies, purus lectus.</a:t>
            </a:r>
          </a:p>
        </p:txBody>
      </p:sp>
      <p:sp>
        <p:nvSpPr>
          <p:cNvPr id="53" name="Textplatzhalter 15">
            <a:extLst>
              <a:ext uri="{FF2B5EF4-FFF2-40B4-BE49-F238E27FC236}">
                <a16:creationId xmlns:a16="http://schemas.microsoft.com/office/drawing/2014/main" id="{8D4AC655-F7A2-AD49-86E6-F1E7CBF6B589}"/>
              </a:ext>
            </a:extLst>
          </p:cNvPr>
          <p:cNvSpPr>
            <a:spLocks noGrp="1"/>
          </p:cNvSpPr>
          <p:nvPr>
            <p:ph type="body" sz="quarter" idx="96" hasCustomPrompt="1"/>
          </p:nvPr>
        </p:nvSpPr>
        <p:spPr>
          <a:xfrm>
            <a:off x="4733851" y="2830940"/>
            <a:ext cx="3650858" cy="418673"/>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S2, 18pt</a:t>
            </a:r>
            <a:br>
              <a:rPr lang="de-DE" noProof="1"/>
            </a:br>
            <a:r>
              <a:rPr lang="de-DE" noProof="1"/>
              <a:t>Calibri-Bold</a:t>
            </a:r>
          </a:p>
        </p:txBody>
      </p:sp>
      <p:sp>
        <p:nvSpPr>
          <p:cNvPr id="54" name="Textplatzhalter 15">
            <a:extLst>
              <a:ext uri="{FF2B5EF4-FFF2-40B4-BE49-F238E27FC236}">
                <a16:creationId xmlns:a16="http://schemas.microsoft.com/office/drawing/2014/main" id="{EA49473D-5D48-D544-B493-2CBA0300E9AE}"/>
              </a:ext>
            </a:extLst>
          </p:cNvPr>
          <p:cNvSpPr>
            <a:spLocks noGrp="1"/>
          </p:cNvSpPr>
          <p:nvPr>
            <p:ph type="body" sz="quarter" idx="97" hasCustomPrompt="1"/>
          </p:nvPr>
        </p:nvSpPr>
        <p:spPr>
          <a:xfrm>
            <a:off x="4733851" y="3427689"/>
            <a:ext cx="3671763" cy="1088277"/>
          </a:xfrm>
          <a:prstGeom prst="rect">
            <a:avLst/>
          </a:prstGeom>
        </p:spPr>
        <p:txBody>
          <a:bodyPr>
            <a:normAutofit/>
          </a:bodyPr>
          <a:lstStyle>
            <a:lvl1pPr>
              <a:defRPr sz="1000"/>
            </a:lvl1pPr>
            <a:lvl2pPr>
              <a:spcBef>
                <a:spcPts val="0"/>
              </a:spcBef>
              <a:spcAft>
                <a:spcPts val="750"/>
              </a:spcAft>
              <a:defRPr sz="900">
                <a:latin typeface="+mn-lt"/>
              </a:defRPr>
            </a:lvl2pPr>
          </a:lstStyle>
          <a:p>
            <a:r>
              <a:rPr lang="de-DE" noProof="1"/>
              <a:t>Copy text, 12pt Calibri-Regular. Lorem ipsum dolor sit amet, concter adipiscing elit. Maecenas porttitor congue massa. Lectus posuere. Porttitor congue massa. Fusce lectus posuere. Fusce posuere, sed pulvinar ultricies, purus lectus malesuada libero, sit amet commodo posuere, sed pulvinar ultricies, purus lectus.</a:t>
            </a:r>
          </a:p>
        </p:txBody>
      </p:sp>
      <p:sp>
        <p:nvSpPr>
          <p:cNvPr id="21" name="Bildplatzhalter 2">
            <a:extLst>
              <a:ext uri="{FF2B5EF4-FFF2-40B4-BE49-F238E27FC236}">
                <a16:creationId xmlns:a16="http://schemas.microsoft.com/office/drawing/2014/main" id="{BC082DD6-C07D-B94B-B5ED-5A9171D705FF}"/>
              </a:ext>
            </a:extLst>
          </p:cNvPr>
          <p:cNvSpPr>
            <a:spLocks noGrp="1"/>
          </p:cNvSpPr>
          <p:nvPr>
            <p:ph type="pic" sz="quarter" idx="10" hasCustomPrompt="1"/>
          </p:nvPr>
        </p:nvSpPr>
        <p:spPr>
          <a:xfrm>
            <a:off x="755575" y="1168183"/>
            <a:ext cx="3654426" cy="1403567"/>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22" name="Bildplatzhalter 2">
            <a:extLst>
              <a:ext uri="{FF2B5EF4-FFF2-40B4-BE49-F238E27FC236}">
                <a16:creationId xmlns:a16="http://schemas.microsoft.com/office/drawing/2014/main" id="{D84B4313-A16F-4B4C-8374-436A8285B6D4}"/>
              </a:ext>
            </a:extLst>
          </p:cNvPr>
          <p:cNvSpPr>
            <a:spLocks noGrp="1"/>
          </p:cNvSpPr>
          <p:nvPr>
            <p:ph type="pic" sz="quarter" idx="102" hasCustomPrompt="1"/>
          </p:nvPr>
        </p:nvSpPr>
        <p:spPr>
          <a:xfrm>
            <a:off x="4733852" y="1168183"/>
            <a:ext cx="3654425" cy="1403567"/>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Titel 2">
            <a:extLst>
              <a:ext uri="{FF2B5EF4-FFF2-40B4-BE49-F238E27FC236}">
                <a16:creationId xmlns:a16="http://schemas.microsoft.com/office/drawing/2014/main" id="{2F92AD86-4CEB-F047-9291-0DE2D6ADE51A}"/>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80898197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xt small - picture gold">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BBA384FB-E96A-4D48-BF69-F8DF5CFFECE4}"/>
              </a:ext>
            </a:extLst>
          </p:cNvPr>
          <p:cNvSpPr>
            <a:spLocks noGrp="1"/>
          </p:cNvSpPr>
          <p:nvPr>
            <p:ph type="pic" sz="quarter" idx="11" hasCustomPrompt="1"/>
          </p:nvPr>
        </p:nvSpPr>
        <p:spPr>
          <a:xfrm>
            <a:off x="2411760" y="484188"/>
            <a:ext cx="655234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33" name="Textplatzhalter 15">
            <a:extLst>
              <a:ext uri="{FF2B5EF4-FFF2-40B4-BE49-F238E27FC236}">
                <a16:creationId xmlns:a16="http://schemas.microsoft.com/office/drawing/2014/main" id="{EBE23610-A0A6-FC47-8F92-CA478DC1EDB3}"/>
              </a:ext>
            </a:extLst>
          </p:cNvPr>
          <p:cNvSpPr>
            <a:spLocks noGrp="1"/>
          </p:cNvSpPr>
          <p:nvPr>
            <p:ph type="body" sz="quarter" idx="90" hasCustomPrompt="1"/>
          </p:nvPr>
        </p:nvSpPr>
        <p:spPr>
          <a:xfrm>
            <a:off x="479424" y="3368322"/>
            <a:ext cx="1716311" cy="1147643"/>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9" name="Titel 3">
            <a:extLst>
              <a:ext uri="{FF2B5EF4-FFF2-40B4-BE49-F238E27FC236}">
                <a16:creationId xmlns:a16="http://schemas.microsoft.com/office/drawing/2014/main" id="{8BAF87CF-7332-B649-9768-2CF4DDDFBE98}"/>
              </a:ext>
            </a:extLst>
          </p:cNvPr>
          <p:cNvSpPr>
            <a:spLocks noGrp="1"/>
          </p:cNvSpPr>
          <p:nvPr>
            <p:ph type="title" hasCustomPrompt="1"/>
          </p:nvPr>
        </p:nvSpPr>
        <p:spPr>
          <a:xfrm>
            <a:off x="479426" y="2830939"/>
            <a:ext cx="1716310" cy="381749"/>
          </a:xfrm>
        </p:spPr>
        <p:txBody>
          <a:bodyPr>
            <a:normAutofit/>
          </a:bodyPr>
          <a:lstStyle>
            <a:lvl1pPr>
              <a:defRPr sz="135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345933887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ext - white box R + picture">
    <p:spTree>
      <p:nvGrpSpPr>
        <p:cNvPr id="1" name=""/>
        <p:cNvGrpSpPr/>
        <p:nvPr/>
      </p:nvGrpSpPr>
      <p:grpSpPr>
        <a:xfrm>
          <a:off x="0" y="0"/>
          <a:ext cx="0" cy="0"/>
          <a:chOff x="0" y="0"/>
          <a:chExt cx="0" cy="0"/>
        </a:xfrm>
      </p:grpSpPr>
      <p:sp>
        <p:nvSpPr>
          <p:cNvPr id="17" name="Bildplatzhalter 16">
            <a:extLst>
              <a:ext uri="{FF2B5EF4-FFF2-40B4-BE49-F238E27FC236}">
                <a16:creationId xmlns:a16="http://schemas.microsoft.com/office/drawing/2014/main" id="{E4E0D5DB-1976-AF4E-A78D-50120889B881}"/>
              </a:ext>
            </a:extLst>
          </p:cNvPr>
          <p:cNvSpPr>
            <a:spLocks noGrp="1"/>
          </p:cNvSpPr>
          <p:nvPr>
            <p:ph type="pic" sz="quarter" idx="11" hasCustomPrompt="1"/>
          </p:nvPr>
        </p:nvSpPr>
        <p:spPr>
          <a:xfrm>
            <a:off x="0" y="0"/>
            <a:ext cx="9144000" cy="5143500"/>
          </a:xfrm>
          <a:custGeom>
            <a:avLst/>
            <a:gdLst>
              <a:gd name="connsiteX0" fmla="*/ 3611562 w 12192000"/>
              <a:gd name="connsiteY0" fmla="*/ 177800 h 6858000"/>
              <a:gd name="connsiteX1" fmla="*/ 3611562 w 12192000"/>
              <a:gd name="connsiteY1" fmla="*/ 6681788 h 6858000"/>
              <a:gd name="connsiteX2" fmla="*/ 12011025 w 12192000"/>
              <a:gd name="connsiteY2" fmla="*/ 6681788 h 6858000"/>
              <a:gd name="connsiteX3" fmla="*/ 12011025 w 12192000"/>
              <a:gd name="connsiteY3" fmla="*/ 1778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611562" y="177800"/>
                </a:moveTo>
                <a:lnTo>
                  <a:pt x="3611562" y="6681788"/>
                </a:lnTo>
                <a:lnTo>
                  <a:pt x="12011025" y="6681788"/>
                </a:lnTo>
                <a:lnTo>
                  <a:pt x="12011025" y="177800"/>
                </a:lnTo>
                <a:close/>
                <a:moveTo>
                  <a:pt x="0" y="0"/>
                </a:moveTo>
                <a:lnTo>
                  <a:pt x="12192000" y="0"/>
                </a:lnTo>
                <a:lnTo>
                  <a:pt x="12192000" y="6858000"/>
                </a:lnTo>
                <a:lnTo>
                  <a:pt x="0" y="6858000"/>
                </a:lnTo>
                <a:close/>
              </a:path>
            </a:pathLst>
          </a:custGeom>
          <a:pattFill prst="wdUpDiag">
            <a:fgClr>
              <a:schemeClr val="accent4"/>
            </a:fgClr>
            <a:bgClr>
              <a:schemeClr val="tx2"/>
            </a:bgClr>
          </a:pattFill>
        </p:spPr>
        <p:txBody>
          <a:bodyPr wrap="square" anchor="t">
            <a:noAutofit/>
          </a:bodyPr>
          <a:lstStyle>
            <a:lvl1pPr marL="0" indent="0" algn="ctr">
              <a:buNone/>
              <a:defRPr/>
            </a:lvl1pPr>
          </a:lstStyle>
          <a:p>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11" name="Textplatzhalter 15">
            <a:extLst>
              <a:ext uri="{FF2B5EF4-FFF2-40B4-BE49-F238E27FC236}">
                <a16:creationId xmlns:a16="http://schemas.microsoft.com/office/drawing/2014/main" id="{A33F24FE-E628-3D4B-A292-69442BC5CDC5}"/>
              </a:ext>
            </a:extLst>
          </p:cNvPr>
          <p:cNvSpPr>
            <a:spLocks noGrp="1"/>
          </p:cNvSpPr>
          <p:nvPr>
            <p:ph type="body" sz="quarter" idx="10" hasCustomPrompt="1"/>
          </p:nvPr>
        </p:nvSpPr>
        <p:spPr>
          <a:xfrm>
            <a:off x="3179762" y="1056862"/>
            <a:ext cx="5400675" cy="648072"/>
          </a:xfrm>
          <a:prstGeom prst="rect">
            <a:avLst/>
          </a:prstGeom>
        </p:spPr>
        <p:txBody>
          <a:bodyPr vert="horz" lIns="0" tIns="0" rIns="0" bIns="0" rtlCol="0" anchor="b">
            <a:noAutofit/>
          </a:bodyPr>
          <a:lstStyle>
            <a:lvl1pPr>
              <a:defRPr lang="de-DE" sz="3200" b="1" i="0" noProof="1">
                <a:solidFill>
                  <a:srgbClr val="007858"/>
                </a:solidFill>
                <a:latin typeface="Calibri" panose="020F0502020204030204" pitchFamily="34" charset="0"/>
                <a:cs typeface="Calibri" panose="020F0502020204030204" pitchFamily="34" charset="0"/>
              </a:defRPr>
            </a:lvl1pPr>
          </a:lstStyle>
          <a:p>
            <a:pPr lvl="0">
              <a:lnSpc>
                <a:spcPct val="90000"/>
              </a:lnSpc>
            </a:pPr>
            <a:r>
              <a:rPr lang="de-DE" noProof="1"/>
              <a:t>Subline S1, 20pt Calibri-Bold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3179763" y="1804392"/>
            <a:ext cx="5331494" cy="2591578"/>
          </a:xfrm>
          <a:prstGeom prst="rect">
            <a:avLst/>
          </a:prstGeom>
        </p:spPr>
        <p:txBody>
          <a:bodyPr vert="horz" lIns="0" tIns="0" rIns="0" bIns="0" rtlCol="0">
            <a:normAutofit/>
          </a:bodyPr>
          <a:lstStyle>
            <a:lvl1pPr>
              <a:defRPr lang="de-DE" sz="1400" b="0" i="0" noProof="1">
                <a:solidFill>
                  <a:schemeClr val="tx1"/>
                </a:solidFill>
                <a:latin typeface="Calibri Light" panose="020F0302020204030204" pitchFamily="34" charset="0"/>
                <a:cs typeface="Calibri Light" panose="020F0302020204030204" pitchFamily="34" charset="0"/>
              </a:defRPr>
            </a:lvl1pPr>
          </a:lstStyle>
          <a:p>
            <a:pPr lvl="0">
              <a:spcAft>
                <a:spcPts val="750"/>
              </a:spcAft>
            </a:pPr>
            <a:r>
              <a:rPr lang="de-DE" noProof="1"/>
              <a:t>Copy text, 14pt Gotham-Book. Lorem ipsum dolor sit amet, consectetuer adipiscing elit. Maecenas porttitor congue massa. Fusce posuere, magna sed pulvinar ultricies, purus lectus malesuada libero, sit amet commodo magna eros quis urna.</a:t>
            </a:r>
          </a:p>
          <a:p>
            <a:pPr lvl="0">
              <a:spcAft>
                <a:spcPts val="750"/>
              </a:spcAft>
            </a:pPr>
            <a:r>
              <a:rPr lang="de-DE" noProof="1"/>
              <a:t>Nunc viverra imperdiet enim. Fusce est. Vivamus tellus.</a:t>
            </a:r>
          </a:p>
          <a:p>
            <a:pPr lvl="0">
              <a:spcAft>
                <a:spcPts val="750"/>
              </a:spcAft>
            </a:pPr>
            <a:r>
              <a:rPr lang="de-DE" noProof="1"/>
              <a:t>Pellentesque habitant morbi tristique senectus et netus et malesuada fames ac turpis egestas. Proin pharetra nonummy pede. Mauris et orci. Maecenas porttitor congue massa. Fusce posuere, magna sed pulvinar ultricies, purus lectus malesuada libce maga elit adipiscing habitant egero.</a:t>
            </a:r>
          </a:p>
        </p:txBody>
      </p:sp>
    </p:spTree>
    <p:extLst>
      <p:ext uri="{BB962C8B-B14F-4D97-AF65-F5344CB8AC3E}">
        <p14:creationId xmlns:p14="http://schemas.microsoft.com/office/powerpoint/2010/main" val="387867162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Quote - picture">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0" y="484188"/>
            <a:ext cx="439261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79425" y="484187"/>
            <a:ext cx="3804543" cy="4248150"/>
          </a:xfrm>
        </p:spPr>
        <p:txBody>
          <a:bodyPr anchor="ctr">
            <a:normAutofit/>
          </a:bodyPr>
          <a:lstStyle>
            <a:lvl1pPr>
              <a:defRPr sz="3200"/>
            </a:lvl1pPr>
          </a:lstStyle>
          <a:p>
            <a:pPr lvl="0"/>
            <a:r>
              <a:rPr lang="de-DE" noProof="1"/>
              <a:t>Statement T1, </a:t>
            </a:r>
            <a:br>
              <a:rPr lang="de-DE" noProof="1"/>
            </a:br>
            <a:r>
              <a:rPr lang="de-DE" noProof="1"/>
              <a:t>32pt Calibri bold – lorem ipsum dolor </a:t>
            </a:r>
            <a:br>
              <a:rPr lang="de-DE" noProof="1"/>
            </a:br>
            <a:r>
              <a:rPr lang="de-DE" noProof="1"/>
              <a:t>sit consetetur</a:t>
            </a:r>
          </a:p>
        </p:txBody>
      </p:sp>
    </p:spTree>
    <p:extLst>
      <p:ext uri="{BB962C8B-B14F-4D97-AF65-F5344CB8AC3E}">
        <p14:creationId xmlns:p14="http://schemas.microsoft.com/office/powerpoint/2010/main" val="114159647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Quote R - picture">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E505DF6C-ECCB-5242-9567-B753799C6B48}"/>
              </a:ext>
            </a:extLst>
          </p:cNvPr>
          <p:cNvSpPr>
            <a:spLocks noGrp="1"/>
          </p:cNvSpPr>
          <p:nvPr>
            <p:ph type="pic" sz="quarter" idx="70" hasCustomPrompt="1"/>
          </p:nvPr>
        </p:nvSpPr>
        <p:spPr>
          <a:xfrm>
            <a:off x="179896" y="484188"/>
            <a:ext cx="43921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8" name="Titel 3">
            <a:extLst>
              <a:ext uri="{FF2B5EF4-FFF2-40B4-BE49-F238E27FC236}">
                <a16:creationId xmlns:a16="http://schemas.microsoft.com/office/drawing/2014/main" id="{1F467346-7845-4143-B450-6531AA30A106}"/>
              </a:ext>
            </a:extLst>
          </p:cNvPr>
          <p:cNvSpPr>
            <a:spLocks noGrp="1"/>
          </p:cNvSpPr>
          <p:nvPr>
            <p:ph type="title" hasCustomPrompt="1"/>
          </p:nvPr>
        </p:nvSpPr>
        <p:spPr>
          <a:xfrm>
            <a:off x="5004048" y="484188"/>
            <a:ext cx="3434341" cy="4248150"/>
          </a:xfrm>
        </p:spPr>
        <p:txBody>
          <a:bodyPr anchor="ctr"/>
          <a:lstStyle>
            <a:lvl1pPr>
              <a:defRPr sz="3300"/>
            </a:lvl1pPr>
          </a:lstStyle>
          <a:p>
            <a:pPr lvl="0"/>
            <a:r>
              <a:rPr lang="de-DE" noProof="1"/>
              <a:t>Statement T1, </a:t>
            </a:r>
            <a:br>
              <a:rPr lang="de-DE" noProof="1"/>
            </a:br>
            <a:r>
              <a:rPr lang="de-DE" noProof="1"/>
              <a:t>32pt Calibri bold – lorem ipsum dolor </a:t>
            </a:r>
            <a:br>
              <a:rPr lang="de-DE" noProof="1"/>
            </a:br>
            <a:r>
              <a:rPr lang="de-DE" noProof="1"/>
              <a:t>sit consetetur</a:t>
            </a:r>
          </a:p>
        </p:txBody>
      </p:sp>
    </p:spTree>
    <p:extLst>
      <p:ext uri="{BB962C8B-B14F-4D97-AF65-F5344CB8AC3E}">
        <p14:creationId xmlns:p14="http://schemas.microsoft.com/office/powerpoint/2010/main" val="198402513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50 (II)">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7103570" cy="908050"/>
          </a:xfrm>
        </p:spPr>
        <p:txBody>
          <a:bodyPr/>
          <a:lstStyle/>
          <a:p>
            <a:pPr lvl="0"/>
            <a:r>
              <a:rPr lang="de-DE" noProof="1"/>
              <a:t>Double headline, </a:t>
            </a:r>
            <a:br>
              <a:rPr lang="de-DE" noProof="1"/>
            </a:br>
            <a:r>
              <a:rPr lang="de-DE" noProof="1"/>
              <a:t>32pt Calibri-Bold</a:t>
            </a:r>
          </a:p>
        </p:txBody>
      </p:sp>
      <p:sp>
        <p:nvSpPr>
          <p:cNvPr id="20" name="Textplatzhalter 15">
            <a:extLst>
              <a:ext uri="{FF2B5EF4-FFF2-40B4-BE49-F238E27FC236}">
                <a16:creationId xmlns:a16="http://schemas.microsoft.com/office/drawing/2014/main" id="{AFAE8FD0-EB67-064C-BBE2-F8BD31C8E875}"/>
              </a:ext>
            </a:extLst>
          </p:cNvPr>
          <p:cNvSpPr>
            <a:spLocks noGrp="1"/>
          </p:cNvSpPr>
          <p:nvPr>
            <p:ph type="body" sz="quarter" idx="72" hasCustomPrompt="1"/>
          </p:nvPr>
        </p:nvSpPr>
        <p:spPr>
          <a:xfrm>
            <a:off x="468313" y="1824037"/>
            <a:ext cx="3527426" cy="285115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7" name="Textplatzhalter 15">
            <a:extLst>
              <a:ext uri="{FF2B5EF4-FFF2-40B4-BE49-F238E27FC236}">
                <a16:creationId xmlns:a16="http://schemas.microsoft.com/office/drawing/2014/main" id="{6ACAB530-9D00-5D42-8852-9D40EE4F615A}"/>
              </a:ext>
            </a:extLst>
          </p:cNvPr>
          <p:cNvSpPr>
            <a:spLocks noGrp="1"/>
          </p:cNvSpPr>
          <p:nvPr>
            <p:ph type="body" sz="quarter" idx="10" hasCustomPrompt="1"/>
          </p:nvPr>
        </p:nvSpPr>
        <p:spPr>
          <a:xfrm>
            <a:off x="469156" y="1490400"/>
            <a:ext cx="7125171" cy="305881"/>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Tree>
    <p:extLst>
      <p:ext uri="{BB962C8B-B14F-4D97-AF65-F5344CB8AC3E}">
        <p14:creationId xmlns:p14="http://schemas.microsoft.com/office/powerpoint/2010/main" val="314063175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extLst>
    <p:ext uri="{DCECCB84-F9BA-43D5-87BE-67443E8EF086}">
      <p15:sldGuideLst xmlns:p15="http://schemas.microsoft.com/office/powerpoint/2012/main">
        <p15:guide id="1" orient="horz" pos="305"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Quote R - gradient">
    <p:bg>
      <p:bgPr>
        <a:solidFill>
          <a:schemeClr val="accent5"/>
        </a:soli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Tree>
    <p:extLst>
      <p:ext uri="{BB962C8B-B14F-4D97-AF65-F5344CB8AC3E}">
        <p14:creationId xmlns:p14="http://schemas.microsoft.com/office/powerpoint/2010/main" val="328009157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2_Quote R - gradient">
    <p:bg>
      <p:bgPr>
        <a:solidFill>
          <a:srgbClr val="007858"/>
        </a:soli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Tree>
    <p:extLst>
      <p:ext uri="{BB962C8B-B14F-4D97-AF65-F5344CB8AC3E}">
        <p14:creationId xmlns:p14="http://schemas.microsoft.com/office/powerpoint/2010/main" val="39372024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Quote R - gradient">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rm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rgbClr val="007858"/>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
        <p:nvSpPr>
          <p:cNvPr id="4" name="Foliennummernplatzhalter 3">
            <a:extLst>
              <a:ext uri="{FF2B5EF4-FFF2-40B4-BE49-F238E27FC236}">
                <a16:creationId xmlns:a16="http://schemas.microsoft.com/office/drawing/2014/main" id="{9EE20BCC-7F72-004C-A9FF-4ABD6676DAE4}"/>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417951106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Picture - 10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D6B92CE5-A277-334B-8937-C6C41BB7EAA6}"/>
              </a:ext>
            </a:extLst>
          </p:cNvPr>
          <p:cNvSpPr>
            <a:spLocks noGrp="1"/>
          </p:cNvSpPr>
          <p:nvPr>
            <p:ph type="pic" sz="quarter" idx="11" hasCustomPrompt="1"/>
          </p:nvPr>
        </p:nvSpPr>
        <p:spPr>
          <a:xfrm>
            <a:off x="179388" y="484188"/>
            <a:ext cx="8784716"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Titel 6">
            <a:extLst>
              <a:ext uri="{FF2B5EF4-FFF2-40B4-BE49-F238E27FC236}">
                <a16:creationId xmlns:a16="http://schemas.microsoft.com/office/drawing/2014/main" id="{BF6D7D26-6237-C04C-AF0F-8A2B8A07901A}"/>
              </a:ext>
            </a:extLst>
          </p:cNvPr>
          <p:cNvSpPr>
            <a:spLocks noGrp="1"/>
          </p:cNvSpPr>
          <p:nvPr>
            <p:ph type="title"/>
          </p:nvPr>
        </p:nvSpPr>
        <p:spPr>
          <a:xfrm>
            <a:off x="911225" y="1376362"/>
            <a:ext cx="7272735" cy="2232025"/>
          </a:xfrm>
        </p:spPr>
        <p:txBody>
          <a:bodyPr anchor="ctr"/>
          <a:lstStyle>
            <a:lvl1pPr algn="ctr">
              <a:defRPr>
                <a:solidFill>
                  <a:schemeClr val="bg1"/>
                </a:solidFill>
              </a:defRPr>
            </a:lvl1pPr>
          </a:lstStyle>
          <a:p>
            <a:r>
              <a:rPr lang="de-DE"/>
              <a:t>Mastertitelformat bearbeiten</a:t>
            </a:r>
          </a:p>
        </p:txBody>
      </p:sp>
      <p:sp>
        <p:nvSpPr>
          <p:cNvPr id="8" name="Foliennummernplatzhalter 3">
            <a:extLst>
              <a:ext uri="{FF2B5EF4-FFF2-40B4-BE49-F238E27FC236}">
                <a16:creationId xmlns:a16="http://schemas.microsoft.com/office/drawing/2014/main" id="{DA25402E-4DAD-EA4F-BC90-0B4B6246C470}"/>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240326984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Picture - 50/50">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A8651A9D-8908-2D48-AD8C-ACA13127EC11}"/>
              </a:ext>
            </a:extLst>
          </p:cNvPr>
          <p:cNvSpPr>
            <a:spLocks noGrp="1"/>
          </p:cNvSpPr>
          <p:nvPr>
            <p:ph type="pic" sz="quarter" idx="10" hasCustomPrompt="1"/>
          </p:nvPr>
        </p:nvSpPr>
        <p:spPr>
          <a:xfrm>
            <a:off x="179388" y="484190"/>
            <a:ext cx="4392612" cy="424814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Bildplatzhalter 2">
            <a:extLst>
              <a:ext uri="{FF2B5EF4-FFF2-40B4-BE49-F238E27FC236}">
                <a16:creationId xmlns:a16="http://schemas.microsoft.com/office/drawing/2014/main" id="{E058762C-CA50-A44A-9B20-971F8A25DBC7}"/>
              </a:ext>
            </a:extLst>
          </p:cNvPr>
          <p:cNvSpPr>
            <a:spLocks noGrp="1"/>
          </p:cNvSpPr>
          <p:nvPr>
            <p:ph type="pic" sz="quarter" idx="11" hasCustomPrompt="1"/>
          </p:nvPr>
        </p:nvSpPr>
        <p:spPr>
          <a:xfrm>
            <a:off x="4572000" y="484188"/>
            <a:ext cx="43921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348448322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Picture - 80/2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9DAB5924-1506-C444-9651-572709436B7B}"/>
              </a:ext>
            </a:extLst>
          </p:cNvPr>
          <p:cNvSpPr>
            <a:spLocks noGrp="1"/>
          </p:cNvSpPr>
          <p:nvPr>
            <p:ph type="pic" sz="quarter" idx="11" hasCustomPrompt="1"/>
          </p:nvPr>
        </p:nvSpPr>
        <p:spPr>
          <a:xfrm>
            <a:off x="179896" y="484188"/>
            <a:ext cx="65638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Bildplatzhalter 2">
            <a:extLst>
              <a:ext uri="{FF2B5EF4-FFF2-40B4-BE49-F238E27FC236}">
                <a16:creationId xmlns:a16="http://schemas.microsoft.com/office/drawing/2014/main" id="{3FC1EB68-973C-2641-B9CB-DA40E898FA2C}"/>
              </a:ext>
            </a:extLst>
          </p:cNvPr>
          <p:cNvSpPr>
            <a:spLocks noGrp="1"/>
          </p:cNvSpPr>
          <p:nvPr>
            <p:ph type="pic" sz="quarter" idx="10" hasCustomPrompt="1"/>
          </p:nvPr>
        </p:nvSpPr>
        <p:spPr>
          <a:xfrm>
            <a:off x="6743701" y="484187"/>
            <a:ext cx="222091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127686556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icture - 20/80">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8A09634B-F96D-4E4E-B365-362718949459}"/>
              </a:ext>
            </a:extLst>
          </p:cNvPr>
          <p:cNvSpPr>
            <a:spLocks noGrp="1"/>
          </p:cNvSpPr>
          <p:nvPr>
            <p:ph type="pic" sz="quarter" idx="11" hasCustomPrompt="1"/>
          </p:nvPr>
        </p:nvSpPr>
        <p:spPr>
          <a:xfrm>
            <a:off x="2286001" y="484187"/>
            <a:ext cx="6678103" cy="424815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Bildplatzhalter 2">
            <a:extLst>
              <a:ext uri="{FF2B5EF4-FFF2-40B4-BE49-F238E27FC236}">
                <a16:creationId xmlns:a16="http://schemas.microsoft.com/office/drawing/2014/main" id="{A43A4405-C904-6649-AA8D-9B7EF75DC94C}"/>
              </a:ext>
            </a:extLst>
          </p:cNvPr>
          <p:cNvSpPr>
            <a:spLocks noGrp="1"/>
          </p:cNvSpPr>
          <p:nvPr>
            <p:ph type="pic" sz="quarter" idx="10" hasCustomPrompt="1"/>
          </p:nvPr>
        </p:nvSpPr>
        <p:spPr>
          <a:xfrm>
            <a:off x="179388" y="484187"/>
            <a:ext cx="2106612" cy="424815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312495914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icture - 3x3">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9DBC620B-19BF-CF4D-AB56-F639F5FCD806}"/>
              </a:ext>
            </a:extLst>
          </p:cNvPr>
          <p:cNvSpPr>
            <a:spLocks noGrp="1"/>
          </p:cNvSpPr>
          <p:nvPr>
            <p:ph type="pic" sz="quarter" idx="10" hasCustomPrompt="1"/>
          </p:nvPr>
        </p:nvSpPr>
        <p:spPr>
          <a:xfrm>
            <a:off x="179388" y="484189"/>
            <a:ext cx="286861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9" name="Bildplatzhalter 2">
            <a:extLst>
              <a:ext uri="{FF2B5EF4-FFF2-40B4-BE49-F238E27FC236}">
                <a16:creationId xmlns:a16="http://schemas.microsoft.com/office/drawing/2014/main" id="{A9654BFE-CE8F-3A46-B4A1-36B893FE17C5}"/>
              </a:ext>
            </a:extLst>
          </p:cNvPr>
          <p:cNvSpPr>
            <a:spLocks noGrp="1"/>
          </p:cNvSpPr>
          <p:nvPr>
            <p:ph type="pic" sz="quarter" idx="11" hasCustomPrompt="1"/>
          </p:nvPr>
        </p:nvSpPr>
        <p:spPr>
          <a:xfrm>
            <a:off x="3048000" y="484189"/>
            <a:ext cx="3048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Bildplatzhalter 2">
            <a:extLst>
              <a:ext uri="{FF2B5EF4-FFF2-40B4-BE49-F238E27FC236}">
                <a16:creationId xmlns:a16="http://schemas.microsoft.com/office/drawing/2014/main" id="{3AA63FD9-1357-2442-AA9D-9AC7DAFC86A0}"/>
              </a:ext>
            </a:extLst>
          </p:cNvPr>
          <p:cNvSpPr>
            <a:spLocks noGrp="1"/>
          </p:cNvSpPr>
          <p:nvPr>
            <p:ph type="pic" sz="quarter" idx="12" hasCustomPrompt="1"/>
          </p:nvPr>
        </p:nvSpPr>
        <p:spPr>
          <a:xfrm>
            <a:off x="6096000" y="484189"/>
            <a:ext cx="28686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Foliennummernplatzhalter 3">
            <a:extLst>
              <a:ext uri="{FF2B5EF4-FFF2-40B4-BE49-F238E27FC236}">
                <a16:creationId xmlns:a16="http://schemas.microsoft.com/office/drawing/2014/main" id="{51D94B36-A237-1E4B-AF8D-210BB8B19EC6}"/>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107437816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 4x4 vertical">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C6C480EB-96A5-DD4D-AD0D-35585173F4B6}"/>
              </a:ext>
            </a:extLst>
          </p:cNvPr>
          <p:cNvSpPr>
            <a:spLocks noGrp="1"/>
          </p:cNvSpPr>
          <p:nvPr>
            <p:ph type="pic" sz="quarter" idx="10" hasCustomPrompt="1"/>
          </p:nvPr>
        </p:nvSpPr>
        <p:spPr>
          <a:xfrm>
            <a:off x="179386" y="484189"/>
            <a:ext cx="2196000" cy="4248149"/>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1" name="Bildplatzhalter 2">
            <a:extLst>
              <a:ext uri="{FF2B5EF4-FFF2-40B4-BE49-F238E27FC236}">
                <a16:creationId xmlns:a16="http://schemas.microsoft.com/office/drawing/2014/main" id="{7C775D06-E169-2845-A33A-CE1C0AD53272}"/>
              </a:ext>
            </a:extLst>
          </p:cNvPr>
          <p:cNvSpPr>
            <a:spLocks noGrp="1"/>
          </p:cNvSpPr>
          <p:nvPr>
            <p:ph type="pic" sz="quarter" idx="15" hasCustomPrompt="1"/>
          </p:nvPr>
        </p:nvSpPr>
        <p:spPr>
          <a:xfrm>
            <a:off x="2375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2" name="Bildplatzhalter 2">
            <a:extLst>
              <a:ext uri="{FF2B5EF4-FFF2-40B4-BE49-F238E27FC236}">
                <a16:creationId xmlns:a16="http://schemas.microsoft.com/office/drawing/2014/main" id="{2BD3BF4E-C05C-AD41-8940-3DDBEDE000CB}"/>
              </a:ext>
            </a:extLst>
          </p:cNvPr>
          <p:cNvSpPr>
            <a:spLocks noGrp="1"/>
          </p:cNvSpPr>
          <p:nvPr>
            <p:ph type="pic" sz="quarter" idx="16" hasCustomPrompt="1"/>
          </p:nvPr>
        </p:nvSpPr>
        <p:spPr>
          <a:xfrm>
            <a:off x="4571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Bildplatzhalter 2">
            <a:extLst>
              <a:ext uri="{FF2B5EF4-FFF2-40B4-BE49-F238E27FC236}">
                <a16:creationId xmlns:a16="http://schemas.microsoft.com/office/drawing/2014/main" id="{471D439D-9E26-3F49-A3BB-089E4BA14B69}"/>
              </a:ext>
            </a:extLst>
          </p:cNvPr>
          <p:cNvSpPr>
            <a:spLocks noGrp="1"/>
          </p:cNvSpPr>
          <p:nvPr>
            <p:ph type="pic" sz="quarter" idx="18" hasCustomPrompt="1"/>
          </p:nvPr>
        </p:nvSpPr>
        <p:spPr>
          <a:xfrm>
            <a:off x="6767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9" name="Foliennummernplatzhalter 3">
            <a:extLst>
              <a:ext uri="{FF2B5EF4-FFF2-40B4-BE49-F238E27FC236}">
                <a16:creationId xmlns:a16="http://schemas.microsoft.com/office/drawing/2014/main" id="{925247D8-EEFD-084E-A499-90993CEE1491}"/>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365414978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icture - 4x4 horizontal">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BD85D1FE-E8B6-494D-BE65-35CDD72E35F4}"/>
              </a:ext>
            </a:extLst>
          </p:cNvPr>
          <p:cNvSpPr>
            <a:spLocks noGrp="1"/>
          </p:cNvSpPr>
          <p:nvPr>
            <p:ph type="pic" sz="quarter" idx="10" hasCustomPrompt="1"/>
          </p:nvPr>
        </p:nvSpPr>
        <p:spPr>
          <a:xfrm>
            <a:off x="179388" y="484188"/>
            <a:ext cx="4391712" cy="208891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Bildplatzhalter 2">
            <a:extLst>
              <a:ext uri="{FF2B5EF4-FFF2-40B4-BE49-F238E27FC236}">
                <a16:creationId xmlns:a16="http://schemas.microsoft.com/office/drawing/2014/main" id="{513F6462-B87F-F348-B7BD-93557D557F6B}"/>
              </a:ext>
            </a:extLst>
          </p:cNvPr>
          <p:cNvSpPr>
            <a:spLocks noGrp="1"/>
          </p:cNvSpPr>
          <p:nvPr>
            <p:ph type="pic" sz="quarter" idx="11" hasCustomPrompt="1"/>
          </p:nvPr>
        </p:nvSpPr>
        <p:spPr>
          <a:xfrm>
            <a:off x="4572000" y="484188"/>
            <a:ext cx="4391712" cy="208756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4" name="Bildplatzhalter 2">
            <a:extLst>
              <a:ext uri="{FF2B5EF4-FFF2-40B4-BE49-F238E27FC236}">
                <a16:creationId xmlns:a16="http://schemas.microsoft.com/office/drawing/2014/main" id="{03D05D51-AD7A-B04D-BB97-3F3C046D6857}"/>
              </a:ext>
            </a:extLst>
          </p:cNvPr>
          <p:cNvSpPr>
            <a:spLocks noGrp="1"/>
          </p:cNvSpPr>
          <p:nvPr>
            <p:ph type="pic" sz="quarter" idx="12" hasCustomPrompt="1"/>
          </p:nvPr>
        </p:nvSpPr>
        <p:spPr>
          <a:xfrm>
            <a:off x="179388" y="2571750"/>
            <a:ext cx="4392612"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5" name="Bildplatzhalter 2">
            <a:extLst>
              <a:ext uri="{FF2B5EF4-FFF2-40B4-BE49-F238E27FC236}">
                <a16:creationId xmlns:a16="http://schemas.microsoft.com/office/drawing/2014/main" id="{0650AF9D-5FB4-1649-A075-FAC9C2F858BC}"/>
              </a:ext>
            </a:extLst>
          </p:cNvPr>
          <p:cNvSpPr>
            <a:spLocks noGrp="1"/>
          </p:cNvSpPr>
          <p:nvPr>
            <p:ph type="pic" sz="quarter" idx="15" hasCustomPrompt="1"/>
          </p:nvPr>
        </p:nvSpPr>
        <p:spPr>
          <a:xfrm>
            <a:off x="4572000" y="2571750"/>
            <a:ext cx="4391712"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Foliennummernplatzhalter 3">
            <a:extLst>
              <a:ext uri="{FF2B5EF4-FFF2-40B4-BE49-F238E27FC236}">
                <a16:creationId xmlns:a16="http://schemas.microsoft.com/office/drawing/2014/main" id="{D1BAF655-D5B7-6C4B-BFF0-3071E81CF3ED}"/>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114772687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L - clean">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7" name="Titel 3">
            <a:extLst>
              <a:ext uri="{FF2B5EF4-FFF2-40B4-BE49-F238E27FC236}">
                <a16:creationId xmlns:a16="http://schemas.microsoft.com/office/drawing/2014/main" id="{8448A430-A916-8C4A-BB4A-4D79B8933935}"/>
              </a:ext>
            </a:extLst>
          </p:cNvPr>
          <p:cNvSpPr>
            <a:spLocks noGrp="1"/>
          </p:cNvSpPr>
          <p:nvPr>
            <p:ph type="title" hasCustomPrompt="1"/>
          </p:nvPr>
        </p:nvSpPr>
        <p:spPr>
          <a:xfrm rot="16200000">
            <a:off x="-1746248" y="2409825"/>
            <a:ext cx="4175125" cy="323852"/>
          </a:xfrm>
        </p:spPr>
        <p:txBody>
          <a:bodyPr anchor="ctr">
            <a:normAutofit/>
          </a:bodyPr>
          <a:lstStyle>
            <a:lvl1pPr algn="ctr">
              <a:defRPr sz="1600"/>
            </a:lvl1pPr>
          </a:lstStyle>
          <a:p>
            <a:pPr lvl="0"/>
            <a:r>
              <a:rPr lang="de-DE" noProof="1"/>
              <a:t>Subline S1, 16pt Calibri Bold</a:t>
            </a:r>
          </a:p>
        </p:txBody>
      </p:sp>
    </p:spTree>
    <p:extLst>
      <p:ext uri="{BB962C8B-B14F-4D97-AF65-F5344CB8AC3E}">
        <p14:creationId xmlns:p14="http://schemas.microsoft.com/office/powerpoint/2010/main" val="410195877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icture - 8x8">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04630811-7853-4A43-BC75-6BEEFC2F4671}"/>
              </a:ext>
            </a:extLst>
          </p:cNvPr>
          <p:cNvSpPr>
            <a:spLocks noGrp="1"/>
          </p:cNvSpPr>
          <p:nvPr>
            <p:ph type="pic" sz="quarter" idx="15" hasCustomPrompt="1"/>
          </p:nvPr>
        </p:nvSpPr>
        <p:spPr>
          <a:xfrm>
            <a:off x="2284200" y="484186"/>
            <a:ext cx="2286000" cy="2090733"/>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1" name="Bildplatzhalter 2">
            <a:extLst>
              <a:ext uri="{FF2B5EF4-FFF2-40B4-BE49-F238E27FC236}">
                <a16:creationId xmlns:a16="http://schemas.microsoft.com/office/drawing/2014/main" id="{88C56979-A5D9-AE4D-A24B-B1CC7C63B35F}"/>
              </a:ext>
            </a:extLst>
          </p:cNvPr>
          <p:cNvSpPr>
            <a:spLocks noGrp="1"/>
          </p:cNvSpPr>
          <p:nvPr>
            <p:ph type="pic" sz="quarter" idx="16" hasCustomPrompt="1"/>
          </p:nvPr>
        </p:nvSpPr>
        <p:spPr>
          <a:xfrm>
            <a:off x="4572000" y="484187"/>
            <a:ext cx="2286000" cy="2090733"/>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2" name="Bildplatzhalter 2">
            <a:extLst>
              <a:ext uri="{FF2B5EF4-FFF2-40B4-BE49-F238E27FC236}">
                <a16:creationId xmlns:a16="http://schemas.microsoft.com/office/drawing/2014/main" id="{AC887842-E9D7-1340-BD8C-48FBE94131E7}"/>
              </a:ext>
            </a:extLst>
          </p:cNvPr>
          <p:cNvSpPr>
            <a:spLocks noGrp="1"/>
          </p:cNvSpPr>
          <p:nvPr>
            <p:ph type="pic" sz="quarter" idx="18" hasCustomPrompt="1"/>
          </p:nvPr>
        </p:nvSpPr>
        <p:spPr>
          <a:xfrm>
            <a:off x="6858000" y="484187"/>
            <a:ext cx="2106104" cy="2090734"/>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Bildplatzhalter 2">
            <a:extLst>
              <a:ext uri="{FF2B5EF4-FFF2-40B4-BE49-F238E27FC236}">
                <a16:creationId xmlns:a16="http://schemas.microsoft.com/office/drawing/2014/main" id="{90946B62-5B93-D547-BFC4-C823C046B185}"/>
              </a:ext>
            </a:extLst>
          </p:cNvPr>
          <p:cNvSpPr>
            <a:spLocks noGrp="1"/>
          </p:cNvSpPr>
          <p:nvPr>
            <p:ph type="pic" sz="quarter" idx="20" hasCustomPrompt="1"/>
          </p:nvPr>
        </p:nvSpPr>
        <p:spPr>
          <a:xfrm>
            <a:off x="2284200" y="2568580"/>
            <a:ext cx="2286000"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6" name="Bildplatzhalter 2">
            <a:extLst>
              <a:ext uri="{FF2B5EF4-FFF2-40B4-BE49-F238E27FC236}">
                <a16:creationId xmlns:a16="http://schemas.microsoft.com/office/drawing/2014/main" id="{AEC83D30-5B8A-C74C-9795-F5EF40472D04}"/>
              </a:ext>
            </a:extLst>
          </p:cNvPr>
          <p:cNvSpPr>
            <a:spLocks noGrp="1"/>
          </p:cNvSpPr>
          <p:nvPr>
            <p:ph type="pic" sz="quarter" idx="21" hasCustomPrompt="1"/>
          </p:nvPr>
        </p:nvSpPr>
        <p:spPr>
          <a:xfrm>
            <a:off x="4572000" y="2568580"/>
            <a:ext cx="2286000"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7" name="Bildplatzhalter 2">
            <a:extLst>
              <a:ext uri="{FF2B5EF4-FFF2-40B4-BE49-F238E27FC236}">
                <a16:creationId xmlns:a16="http://schemas.microsoft.com/office/drawing/2014/main" id="{23C2C035-972C-D14C-AD74-8B1092CB6137}"/>
              </a:ext>
            </a:extLst>
          </p:cNvPr>
          <p:cNvSpPr>
            <a:spLocks noGrp="1"/>
          </p:cNvSpPr>
          <p:nvPr>
            <p:ph type="pic" sz="quarter" idx="22" hasCustomPrompt="1"/>
          </p:nvPr>
        </p:nvSpPr>
        <p:spPr>
          <a:xfrm>
            <a:off x="6858000" y="2568580"/>
            <a:ext cx="2106613"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8" name="Bildplatzhalter 2">
            <a:extLst>
              <a:ext uri="{FF2B5EF4-FFF2-40B4-BE49-F238E27FC236}">
                <a16:creationId xmlns:a16="http://schemas.microsoft.com/office/drawing/2014/main" id="{3ABE40F5-9AC6-1048-AA74-ED8FF8AC6CEE}"/>
              </a:ext>
            </a:extLst>
          </p:cNvPr>
          <p:cNvSpPr>
            <a:spLocks noGrp="1"/>
          </p:cNvSpPr>
          <p:nvPr>
            <p:ph type="pic" sz="quarter" idx="23" hasCustomPrompt="1"/>
          </p:nvPr>
        </p:nvSpPr>
        <p:spPr>
          <a:xfrm>
            <a:off x="179388" y="484187"/>
            <a:ext cx="2104812" cy="209431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9" name="Bildplatzhalter 2">
            <a:extLst>
              <a:ext uri="{FF2B5EF4-FFF2-40B4-BE49-F238E27FC236}">
                <a16:creationId xmlns:a16="http://schemas.microsoft.com/office/drawing/2014/main" id="{23E51604-2EAE-E547-B8B9-FDCDEA1A3B80}"/>
              </a:ext>
            </a:extLst>
          </p:cNvPr>
          <p:cNvSpPr>
            <a:spLocks noGrp="1"/>
          </p:cNvSpPr>
          <p:nvPr>
            <p:ph type="pic" sz="quarter" idx="24" hasCustomPrompt="1"/>
          </p:nvPr>
        </p:nvSpPr>
        <p:spPr>
          <a:xfrm>
            <a:off x="177586" y="2568580"/>
            <a:ext cx="2108413"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4" name="Foliennummernplatzhalter 3">
            <a:extLst>
              <a:ext uri="{FF2B5EF4-FFF2-40B4-BE49-F238E27FC236}">
                <a16:creationId xmlns:a16="http://schemas.microsoft.com/office/drawing/2014/main" id="{9263D01A-93F3-874A-9562-36AD701BEDD0}"/>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267483816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Thank you - black/ white box">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180993B-D410-7F4D-8376-E57D97435D02}"/>
              </a:ext>
            </a:extLst>
          </p:cNvPr>
          <p:cNvSpPr/>
          <p:nvPr userDrawn="1"/>
        </p:nvSpPr>
        <p:spPr>
          <a:xfrm>
            <a:off x="359568" y="1540702"/>
            <a:ext cx="6399611" cy="3028919"/>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1354361" y="2001789"/>
            <a:ext cx="5133020" cy="436508"/>
          </a:xfrm>
        </p:spPr>
        <p:txBody>
          <a:bodyPr anchor="t"/>
          <a:lstStyle>
            <a:lvl1pPr>
              <a:defRPr sz="3300"/>
            </a:lvl1pPr>
          </a:lstStyle>
          <a:p>
            <a:pPr lvl="0"/>
            <a:r>
              <a:rPr lang="de-DE" noProof="1"/>
              <a:t>Herzlichen Dank</a:t>
            </a:r>
          </a:p>
        </p:txBody>
      </p:sp>
      <p:sp>
        <p:nvSpPr>
          <p:cNvPr id="16" name="Textplatzhalter 15">
            <a:extLst>
              <a:ext uri="{FF2B5EF4-FFF2-40B4-BE49-F238E27FC236}">
                <a16:creationId xmlns:a16="http://schemas.microsoft.com/office/drawing/2014/main" id="{39E3208D-6C1B-F648-91BF-B4298AA5CD72}"/>
              </a:ext>
            </a:extLst>
          </p:cNvPr>
          <p:cNvSpPr>
            <a:spLocks noGrp="1"/>
          </p:cNvSpPr>
          <p:nvPr>
            <p:ph type="body" sz="quarter" idx="10" hasCustomPrompt="1"/>
          </p:nvPr>
        </p:nvSpPr>
        <p:spPr>
          <a:xfrm>
            <a:off x="1354361" y="2552167"/>
            <a:ext cx="5133020" cy="200163"/>
          </a:xfrm>
          <a:prstGeom prst="rect">
            <a:avLst/>
          </a:prstGeom>
        </p:spPr>
        <p:txBody>
          <a:bodyPr/>
          <a:lstStyle>
            <a:lvl1pPr>
              <a:defRPr sz="1050"/>
            </a:lvl1pPr>
          </a:lstStyle>
          <a:p>
            <a:pPr lvl="0"/>
            <a:r>
              <a:rPr lang="de-DE" dirty="0" err="1"/>
              <a:t>Für weitere Informationen kontaktieren Sie bitte</a:t>
            </a:r>
            <a:endParaRPr lang="de-DE" dirty="0"/>
          </a:p>
        </p:txBody>
      </p:sp>
      <p:sp>
        <p:nvSpPr>
          <p:cNvPr id="8" name="Bildplatzhalter 2">
            <a:extLst>
              <a:ext uri="{FF2B5EF4-FFF2-40B4-BE49-F238E27FC236}">
                <a16:creationId xmlns:a16="http://schemas.microsoft.com/office/drawing/2014/main" id="{726C6467-0F7E-7840-99FE-1065483559E5}"/>
              </a:ext>
            </a:extLst>
          </p:cNvPr>
          <p:cNvSpPr>
            <a:spLocks noGrp="1"/>
          </p:cNvSpPr>
          <p:nvPr>
            <p:ph type="pic" sz="quarter" idx="72" hasCustomPrompt="1"/>
          </p:nvPr>
        </p:nvSpPr>
        <p:spPr>
          <a:xfrm>
            <a:off x="1362429" y="3037661"/>
            <a:ext cx="944183" cy="947382"/>
          </a:xfrm>
          <a:prstGeom prst="ellipse">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Textplatzhalter 15">
            <a:extLst>
              <a:ext uri="{FF2B5EF4-FFF2-40B4-BE49-F238E27FC236}">
                <a16:creationId xmlns:a16="http://schemas.microsoft.com/office/drawing/2014/main" id="{9BED9134-906E-5F4F-9677-0C99994F54DE}"/>
              </a:ext>
            </a:extLst>
          </p:cNvPr>
          <p:cNvSpPr>
            <a:spLocks noGrp="1"/>
          </p:cNvSpPr>
          <p:nvPr>
            <p:ph type="body" sz="quarter" idx="81" hasCustomPrompt="1"/>
          </p:nvPr>
        </p:nvSpPr>
        <p:spPr>
          <a:xfrm>
            <a:off x="2510400" y="3150452"/>
            <a:ext cx="2593396" cy="200164"/>
          </a:xfrm>
          <a:prstGeom prst="rect">
            <a:avLst/>
          </a:prstGeom>
        </p:spPr>
        <p:txBody>
          <a:bodyPr/>
          <a:lstStyle>
            <a:lvl1pPr>
              <a:lnSpc>
                <a:spcPct val="90000"/>
              </a:lnSpc>
              <a:defRPr sz="900">
                <a:latin typeface="+mj-lt"/>
              </a:defRPr>
            </a:lvl1pPr>
            <a:lvl2pPr>
              <a:spcBef>
                <a:spcPts val="0"/>
              </a:spcBef>
              <a:spcAft>
                <a:spcPts val="0"/>
              </a:spcAft>
              <a:defRPr sz="900"/>
            </a:lvl2pPr>
          </a:lstStyle>
          <a:p>
            <a:pPr lvl="0"/>
            <a:r>
              <a:rPr lang="de-DE" dirty="0" err="1"/>
              <a:t>Rike Stähler</a:t>
            </a:r>
            <a:endParaRPr lang="de-DE" dirty="0"/>
          </a:p>
        </p:txBody>
      </p:sp>
      <p:sp>
        <p:nvSpPr>
          <p:cNvPr id="11" name="Textplatzhalter 15">
            <a:extLst>
              <a:ext uri="{FF2B5EF4-FFF2-40B4-BE49-F238E27FC236}">
                <a16:creationId xmlns:a16="http://schemas.microsoft.com/office/drawing/2014/main" id="{B01AEFF0-796B-AA43-BF6A-1A7B13F8BC2E}"/>
              </a:ext>
            </a:extLst>
          </p:cNvPr>
          <p:cNvSpPr>
            <a:spLocks noGrp="1"/>
          </p:cNvSpPr>
          <p:nvPr>
            <p:ph type="body" sz="quarter" idx="82" hasCustomPrompt="1"/>
          </p:nvPr>
        </p:nvSpPr>
        <p:spPr>
          <a:xfrm>
            <a:off x="2510886" y="3350616"/>
            <a:ext cx="2736926" cy="1093342"/>
          </a:xfrm>
          <a:prstGeom prst="rect">
            <a:avLst/>
          </a:prstGeom>
        </p:spPr>
        <p:txBody>
          <a:bodyPr/>
          <a:lstStyle>
            <a:lvl1pPr>
              <a:spcAft>
                <a:spcPts val="0"/>
              </a:spcAft>
              <a:defRPr sz="600"/>
            </a:lvl1pPr>
            <a:lvl2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600">
                <a:latin typeface="+mn-lt"/>
              </a:defRPr>
            </a:lvl2pPr>
          </a:lstStyle>
          <a:p>
            <a:r>
              <a:rPr lang="de-DE" sz="800" b="0" i="0" noProof="1">
                <a:solidFill>
                  <a:schemeClr val="tx1"/>
                </a:solidFill>
                <a:latin typeface="Calibri Light" panose="020F0302020204030204" pitchFamily="34" charset="0"/>
                <a:cs typeface="Calibri Light" panose="020F0302020204030204" pitchFamily="34" charset="0"/>
              </a:rPr>
              <a:t>Deutsche Krankenhausgesellschaft e.V. </a:t>
            </a:r>
          </a:p>
          <a:p>
            <a:r>
              <a:rPr lang="de-DE" sz="800" b="0" i="0" noProof="1">
                <a:solidFill>
                  <a:schemeClr val="tx1"/>
                </a:solidFill>
                <a:latin typeface="Calibri Light" panose="020F0302020204030204" pitchFamily="34" charset="0"/>
                <a:cs typeface="Calibri Light" panose="020F0302020204030204" pitchFamily="34" charset="0"/>
              </a:rPr>
              <a:t>Presse- und Öffentlichkeitsarbeit </a:t>
            </a:r>
          </a:p>
          <a:p>
            <a:r>
              <a:rPr lang="de-DE" sz="800" b="0" i="0" noProof="1">
                <a:solidFill>
                  <a:schemeClr val="tx1"/>
                </a:solidFill>
                <a:latin typeface="Calibri Light" panose="020F0302020204030204" pitchFamily="34" charset="0"/>
                <a:cs typeface="Calibri Light" panose="020F0302020204030204" pitchFamily="34" charset="0"/>
              </a:rPr>
              <a:t> </a:t>
            </a:r>
          </a:p>
          <a:p>
            <a:r>
              <a:rPr lang="de-DE" sz="800" b="0" i="0" noProof="1">
                <a:solidFill>
                  <a:schemeClr val="tx1"/>
                </a:solidFill>
                <a:latin typeface="Calibri Light" panose="020F0302020204030204" pitchFamily="34" charset="0"/>
                <a:cs typeface="Calibri Light" panose="020F0302020204030204" pitchFamily="34" charset="0"/>
              </a:rPr>
              <a:t>Anschrift: Wegelystraße 3 | 10623 Berlin </a:t>
            </a:r>
          </a:p>
          <a:p>
            <a:r>
              <a:rPr lang="de-DE" sz="800" b="0" i="0" noProof="1">
                <a:solidFill>
                  <a:schemeClr val="tx1"/>
                </a:solidFill>
                <a:latin typeface="Calibri Light" panose="020F0302020204030204" pitchFamily="34" charset="0"/>
                <a:cs typeface="Calibri Light" panose="020F0302020204030204" pitchFamily="34" charset="0"/>
              </a:rPr>
              <a:t>Telefon: +49 (30) 39801-1024</a:t>
            </a:r>
          </a:p>
          <a:p>
            <a:r>
              <a:rPr lang="de-DE" sz="800" b="0" i="0" noProof="1">
                <a:solidFill>
                  <a:schemeClr val="tx1"/>
                </a:solidFill>
                <a:latin typeface="Calibri Light" panose="020F0302020204030204" pitchFamily="34" charset="0"/>
                <a:cs typeface="Calibri Light" panose="020F0302020204030204" pitchFamily="34" charset="0"/>
              </a:rPr>
              <a:t>Telefax: +49 (30) 39801-3021</a:t>
            </a:r>
          </a:p>
          <a:p>
            <a:r>
              <a:rPr lang="de-DE" sz="800" b="0" i="0" noProof="1">
                <a:solidFill>
                  <a:schemeClr val="tx1"/>
                </a:solidFill>
                <a:latin typeface="Calibri Light" panose="020F0302020204030204" pitchFamily="34" charset="0"/>
                <a:cs typeface="Calibri Light" panose="020F0302020204030204" pitchFamily="34" charset="0"/>
              </a:rPr>
              <a:t>E-Mail: r.staehler@dkgev.de</a:t>
            </a:r>
          </a:p>
          <a:p>
            <a:r>
              <a:rPr lang="de-DE" sz="800" b="0" i="0" noProof="1">
                <a:solidFill>
                  <a:schemeClr val="tx1"/>
                </a:solidFill>
                <a:latin typeface="Calibri Light" panose="020F0302020204030204" pitchFamily="34" charset="0"/>
                <a:cs typeface="Calibri Light" panose="020F0302020204030204" pitchFamily="34" charset="0"/>
              </a:rPr>
              <a:t>Website: </a:t>
            </a:r>
            <a:r>
              <a:rPr lang="de-DE" sz="800" b="0" i="0" noProof="1">
                <a:solidFill>
                  <a:schemeClr val="tx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www.dkgev.de</a:t>
            </a:r>
            <a:endParaRPr lang="de-DE" sz="800" b="0" i="0" noProof="1">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3982055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1_Thank you - black/ white box">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1351201" y="1939785"/>
            <a:ext cx="5133020" cy="436508"/>
          </a:xfrm>
        </p:spPr>
        <p:txBody>
          <a:bodyPr anchor="t"/>
          <a:lstStyle>
            <a:lvl1pPr>
              <a:defRPr sz="3300">
                <a:solidFill>
                  <a:schemeClr val="bg1"/>
                </a:solidFill>
              </a:defRPr>
            </a:lvl1pPr>
          </a:lstStyle>
          <a:p>
            <a:pPr lvl="0"/>
            <a:r>
              <a:rPr lang="de-DE" noProof="1"/>
              <a:t>Herzlichen Dank</a:t>
            </a:r>
          </a:p>
        </p:txBody>
      </p:sp>
      <p:sp>
        <p:nvSpPr>
          <p:cNvPr id="5" name="Textfeld 4">
            <a:extLst>
              <a:ext uri="{FF2B5EF4-FFF2-40B4-BE49-F238E27FC236}">
                <a16:creationId xmlns:a16="http://schemas.microsoft.com/office/drawing/2014/main" id="{0E8EC98B-4231-2A42-90CC-DF1F63903745}"/>
              </a:ext>
            </a:extLst>
          </p:cNvPr>
          <p:cNvSpPr txBox="1"/>
          <p:nvPr userDrawn="1"/>
        </p:nvSpPr>
        <p:spPr>
          <a:xfrm>
            <a:off x="1343025" y="2443277"/>
            <a:ext cx="3528392" cy="161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rtlCol="0" anchor="ctr">
            <a:spAutoFit/>
          </a:bodyPr>
          <a:lstStyle/>
          <a:p>
            <a:pPr defTabSz="685800">
              <a:spcBef>
                <a:spcPts val="0"/>
              </a:spcBef>
              <a:buFont typeface="Arial" panose="020B0604020202020204" pitchFamily="34" charset="0"/>
              <a:buNone/>
              <a:defRPr/>
            </a:pPr>
            <a:r>
              <a:rPr lang="de-DE" sz="1050" dirty="0" err="1">
                <a:solidFill>
                  <a:srgbClr val="FFFFFF"/>
                </a:solidFill>
                <a:latin typeface="Calibri Light" panose="020F0302020204030204" pitchFamily="34" charset="0"/>
                <a:cs typeface="Calibri Light" panose="020F0302020204030204" pitchFamily="34" charset="0"/>
              </a:rPr>
              <a:t>Für weitere Informationen kontaktieren Sie bitte</a:t>
            </a:r>
            <a:endParaRPr lang="de-DE" sz="1050" dirty="0">
              <a:solidFill>
                <a:srgbClr val="FFFFFF"/>
              </a:solidFill>
              <a:latin typeface="Calibri Light" panose="020F0302020204030204" pitchFamily="34" charset="0"/>
              <a:cs typeface="Calibri Light" panose="020F0302020204030204" pitchFamily="34" charset="0"/>
            </a:endParaRPr>
          </a:p>
        </p:txBody>
      </p:sp>
      <p:sp>
        <p:nvSpPr>
          <p:cNvPr id="13" name="Textfeld 12">
            <a:extLst>
              <a:ext uri="{FF2B5EF4-FFF2-40B4-BE49-F238E27FC236}">
                <a16:creationId xmlns:a16="http://schemas.microsoft.com/office/drawing/2014/main" id="{7AB78139-79AF-A94B-94DC-A13CD842199B}"/>
              </a:ext>
            </a:extLst>
          </p:cNvPr>
          <p:cNvSpPr txBox="1"/>
          <p:nvPr userDrawn="1"/>
        </p:nvSpPr>
        <p:spPr>
          <a:xfrm>
            <a:off x="2507240" y="3234931"/>
            <a:ext cx="3528392" cy="12311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rtlCol="0" anchor="t">
            <a:spAutoFit/>
          </a:bodyPr>
          <a:lstStyle/>
          <a:p>
            <a:r>
              <a:rPr lang="de-DE" sz="1000" noProof="1">
                <a:solidFill>
                  <a:srgbClr val="FFFFFF"/>
                </a:solidFill>
                <a:latin typeface="Calibri Light" panose="020F0302020204030204" pitchFamily="34" charset="0"/>
                <a:cs typeface="Calibri Light" panose="020F0302020204030204" pitchFamily="34" charset="0"/>
              </a:rPr>
              <a:t>Deutsche Krankenhausgesellschaft e.V. </a:t>
            </a:r>
          </a:p>
          <a:p>
            <a:r>
              <a:rPr lang="de-DE" sz="1000" noProof="1">
                <a:solidFill>
                  <a:srgbClr val="FFFFFF"/>
                </a:solidFill>
                <a:latin typeface="Calibri Light" panose="020F0302020204030204" pitchFamily="34" charset="0"/>
                <a:cs typeface="Calibri Light" panose="020F0302020204030204" pitchFamily="34" charset="0"/>
              </a:rPr>
              <a:t>Presse- und Öffentlichkeitsarbeit </a:t>
            </a:r>
          </a:p>
          <a:p>
            <a:r>
              <a:rPr lang="de-DE" sz="1000" noProof="1">
                <a:solidFill>
                  <a:srgbClr val="FFFFFF"/>
                </a:solidFill>
                <a:latin typeface="Calibri Light" panose="020F0302020204030204" pitchFamily="34" charset="0"/>
                <a:cs typeface="Calibri Light" panose="020F0302020204030204" pitchFamily="34" charset="0"/>
              </a:rPr>
              <a:t> </a:t>
            </a:r>
          </a:p>
          <a:p>
            <a:r>
              <a:rPr lang="de-DE" sz="1000" noProof="1">
                <a:solidFill>
                  <a:srgbClr val="FFFFFF"/>
                </a:solidFill>
                <a:latin typeface="Calibri Light" panose="020F0302020204030204" pitchFamily="34" charset="0"/>
                <a:cs typeface="Calibri Light" panose="020F0302020204030204" pitchFamily="34" charset="0"/>
              </a:rPr>
              <a:t>Anschrift: Wegelystraße 3 | 10623 Berlin </a:t>
            </a:r>
          </a:p>
          <a:p>
            <a:r>
              <a:rPr lang="de-DE" sz="1000" noProof="1">
                <a:solidFill>
                  <a:srgbClr val="FFFFFF"/>
                </a:solidFill>
                <a:latin typeface="Calibri Light" panose="020F0302020204030204" pitchFamily="34" charset="0"/>
                <a:cs typeface="Calibri Light" panose="020F0302020204030204" pitchFamily="34" charset="0"/>
              </a:rPr>
              <a:t>Telefon: +49 (30) 39801-1024</a:t>
            </a:r>
          </a:p>
          <a:p>
            <a:r>
              <a:rPr lang="de-DE" sz="1000" noProof="1">
                <a:solidFill>
                  <a:srgbClr val="FFFFFF"/>
                </a:solidFill>
                <a:latin typeface="Calibri Light" panose="020F0302020204030204" pitchFamily="34" charset="0"/>
                <a:cs typeface="Calibri Light" panose="020F0302020204030204" pitchFamily="34" charset="0"/>
              </a:rPr>
              <a:t>Telefax: +49 (30) 39801-3021</a:t>
            </a:r>
          </a:p>
          <a:p>
            <a:r>
              <a:rPr lang="de-DE" sz="1000" noProof="1">
                <a:solidFill>
                  <a:srgbClr val="FFFFFF"/>
                </a:solidFill>
                <a:latin typeface="Calibri Light" panose="020F0302020204030204" pitchFamily="34" charset="0"/>
                <a:cs typeface="Calibri Light" panose="020F0302020204030204" pitchFamily="34" charset="0"/>
              </a:rPr>
              <a:t>E-Mail: r.staehler@dkgev.de</a:t>
            </a:r>
          </a:p>
          <a:p>
            <a:r>
              <a:rPr lang="de-DE" sz="1000" noProof="1">
                <a:solidFill>
                  <a:srgbClr val="FFFFFF"/>
                </a:solidFill>
                <a:latin typeface="Calibri Light" panose="020F0302020204030204" pitchFamily="34" charset="0"/>
                <a:cs typeface="Calibri Light" panose="020F0302020204030204" pitchFamily="34" charset="0"/>
              </a:rPr>
              <a:t>Website: </a:t>
            </a:r>
            <a:r>
              <a:rPr lang="de-DE" sz="1000" noProof="1">
                <a:solidFill>
                  <a:srgbClr val="FFFFFF"/>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www.dkgev.de</a:t>
            </a:r>
            <a:endParaRPr lang="de-DE" sz="1000" noProof="1">
              <a:solidFill>
                <a:srgbClr val="FFFFFF"/>
              </a:solidFill>
              <a:latin typeface="Calibri Light" panose="020F0302020204030204" pitchFamily="34" charset="0"/>
              <a:cs typeface="Calibri Light" panose="020F0302020204030204" pitchFamily="34" charset="0"/>
            </a:endParaRPr>
          </a:p>
        </p:txBody>
      </p:sp>
      <p:sp>
        <p:nvSpPr>
          <p:cNvPr id="14" name="Textfeld 13">
            <a:extLst>
              <a:ext uri="{FF2B5EF4-FFF2-40B4-BE49-F238E27FC236}">
                <a16:creationId xmlns:a16="http://schemas.microsoft.com/office/drawing/2014/main" id="{2BAB36A0-0EEE-1C42-9328-5A98DE522C08}"/>
              </a:ext>
            </a:extLst>
          </p:cNvPr>
          <p:cNvSpPr txBox="1"/>
          <p:nvPr userDrawn="1"/>
        </p:nvSpPr>
        <p:spPr>
          <a:xfrm>
            <a:off x="2507240" y="3003798"/>
            <a:ext cx="3372860"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rtlCol="0" anchor="t">
            <a:spAutoFit/>
          </a:bodyPr>
          <a:lstStyle/>
          <a:p>
            <a:pPr defTabSz="685800">
              <a:lnSpc>
                <a:spcPct val="90000"/>
              </a:lnSpc>
              <a:spcBef>
                <a:spcPts val="0"/>
              </a:spcBef>
              <a:buFont typeface="Arial" panose="020B0604020202020204" pitchFamily="34" charset="0"/>
              <a:buNone/>
            </a:pPr>
            <a:r>
              <a:rPr lang="de-DE" sz="1000" dirty="0" err="1">
                <a:solidFill>
                  <a:srgbClr val="FFFFFF"/>
                </a:solidFill>
                <a:latin typeface="Gotham-Bold"/>
                <a:cs typeface="Calibri Light" panose="020F0302020204030204" pitchFamily="34" charset="0"/>
              </a:rPr>
              <a:t>Rike Stähler</a:t>
            </a:r>
            <a:endParaRPr lang="de-DE" sz="1000" dirty="0">
              <a:solidFill>
                <a:srgbClr val="FFFFFF"/>
              </a:solidFill>
              <a:latin typeface="Gotham-Bold"/>
              <a:cs typeface="Calibri Light" panose="020F0302020204030204" pitchFamily="34" charset="0"/>
            </a:endParaRPr>
          </a:p>
        </p:txBody>
      </p:sp>
      <p:pic>
        <p:nvPicPr>
          <p:cNvPr id="19" name="Bildplatzhalter 17">
            <a:extLst>
              <a:ext uri="{FF2B5EF4-FFF2-40B4-BE49-F238E27FC236}">
                <a16:creationId xmlns:a16="http://schemas.microsoft.com/office/drawing/2014/main" id="{E2D6A0E8-9F08-6A4E-B3A7-16A8582B3B4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bwMode="gray">
          <a:xfrm>
            <a:off x="1359269" y="2843592"/>
            <a:ext cx="944183" cy="947382"/>
          </a:xfrm>
          <a:prstGeom prst="ellipse">
            <a:avLst/>
          </a:prstGeom>
        </p:spPr>
      </p:pic>
    </p:spTree>
    <p:extLst>
      <p:ext uri="{BB962C8B-B14F-4D97-AF65-F5344CB8AC3E}">
        <p14:creationId xmlns:p14="http://schemas.microsoft.com/office/powerpoint/2010/main" val="297442818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hank you - full white">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bwMode="black">
          <a:xfrm>
            <a:off x="1343025" y="2001789"/>
            <a:ext cx="5400675" cy="2062831"/>
          </a:xfrm>
        </p:spPr>
        <p:txBody>
          <a:bodyPr anchor="t"/>
          <a:lstStyle>
            <a:lvl1pPr>
              <a:lnSpc>
                <a:spcPct val="80000"/>
              </a:lnSpc>
              <a:defRPr sz="8625">
                <a:solidFill>
                  <a:schemeClr val="bg1"/>
                </a:solidFill>
              </a:defRPr>
            </a:lvl1pPr>
          </a:lstStyle>
          <a:p>
            <a:pPr lvl="0"/>
            <a:r>
              <a:rPr lang="de-DE" noProof="1"/>
              <a:t>Danke!</a:t>
            </a:r>
          </a:p>
        </p:txBody>
      </p:sp>
    </p:spTree>
    <p:extLst>
      <p:ext uri="{BB962C8B-B14F-4D97-AF65-F5344CB8AC3E}">
        <p14:creationId xmlns:p14="http://schemas.microsoft.com/office/powerpoint/2010/main" val="312077916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1_Thank you - full white">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bwMode="black">
          <a:xfrm>
            <a:off x="1343025" y="2001789"/>
            <a:ext cx="5821263" cy="2062831"/>
          </a:xfrm>
        </p:spPr>
        <p:txBody>
          <a:bodyPr anchor="t"/>
          <a:lstStyle>
            <a:lvl1pPr>
              <a:lnSpc>
                <a:spcPct val="80000"/>
              </a:lnSpc>
              <a:defRPr sz="8625">
                <a:solidFill>
                  <a:srgbClr val="007858"/>
                </a:solidFill>
              </a:defRPr>
            </a:lvl1pPr>
          </a:lstStyle>
          <a:p>
            <a:pPr lvl="0"/>
            <a:r>
              <a:rPr lang="de-DE" noProof="1"/>
              <a:t>Danke!</a:t>
            </a:r>
          </a:p>
        </p:txBody>
      </p:sp>
    </p:spTree>
    <p:extLst>
      <p:ext uri="{BB962C8B-B14F-4D97-AF65-F5344CB8AC3E}">
        <p14:creationId xmlns:p14="http://schemas.microsoft.com/office/powerpoint/2010/main" val="155011062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Imprint">
    <p:bg>
      <p:bgPr>
        <a:solidFill>
          <a:schemeClr val="bg1"/>
        </a:soli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F7F5572-CAB0-1E40-8591-3E9CB0C7B418}"/>
              </a:ext>
            </a:extLst>
          </p:cNvPr>
          <p:cNvGrpSpPr/>
          <p:nvPr userDrawn="1"/>
        </p:nvGrpSpPr>
        <p:grpSpPr>
          <a:xfrm>
            <a:off x="4738001" y="1762862"/>
            <a:ext cx="3578415" cy="2825013"/>
            <a:chOff x="3749675" y="1406046"/>
            <a:chExt cx="3988274" cy="2825013"/>
          </a:xfrm>
        </p:grpSpPr>
        <p:sp>
          <p:nvSpPr>
            <p:cNvPr id="9" name="Textfeld 8">
              <a:extLst>
                <a:ext uri="{FF2B5EF4-FFF2-40B4-BE49-F238E27FC236}">
                  <a16:creationId xmlns:a16="http://schemas.microsoft.com/office/drawing/2014/main" id="{6D112152-EBD2-F74C-9BC2-EC2F6F7775A5}"/>
                </a:ext>
              </a:extLst>
            </p:cNvPr>
            <p:cNvSpPr txBox="1"/>
            <p:nvPr userDrawn="1"/>
          </p:nvSpPr>
          <p:spPr>
            <a:xfrm>
              <a:off x="3749675" y="1830235"/>
              <a:ext cx="3988274" cy="2400824"/>
            </a:xfrm>
            <a:prstGeom prst="rect">
              <a:avLst/>
            </a:prstGeom>
            <a:noFill/>
          </p:spPr>
          <p:txBody>
            <a:bodyPr wrap="square" lIns="0" tIns="0" rIns="0" bIns="0" rtlCol="0" anchor="t">
              <a:noAutofit/>
            </a:bodyPr>
            <a:lstStyle/>
            <a:p>
              <a:r>
                <a:rPr lang="de-DE" sz="1050" noProof="1">
                  <a:solidFill>
                    <a:srgbClr val="000000"/>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noProof="1">
                <a:solidFill>
                  <a:srgbClr val="000000"/>
                </a:solidFill>
                <a:latin typeface="Calibri Light" panose="020F0302020204030204" pitchFamily="34" charset="0"/>
                <a:cs typeface="Calibri Light" panose="020F0302020204030204" pitchFamily="34" charset="0"/>
              </a:endParaRPr>
            </a:p>
            <a:p>
              <a:r>
                <a:rPr lang="de-DE" sz="1050" noProof="1">
                  <a:solidFill>
                    <a:srgbClr val="000000"/>
                  </a:solidFill>
                  <a:latin typeface="Calibri Light" panose="020F0302020204030204" pitchFamily="34" charset="0"/>
                  <a:cs typeface="Calibri Light" panose="020F0302020204030204" pitchFamily="34" charset="0"/>
                </a:rPr>
                <a:t>Deutsche Krankenhausgesellschaft e.V. </a:t>
              </a:r>
            </a:p>
            <a:p>
              <a:r>
                <a:rPr lang="de-DE" sz="1050" noProof="1">
                  <a:solidFill>
                    <a:srgbClr val="000000"/>
                  </a:solidFill>
                  <a:latin typeface="Calibri Light" panose="020F0302020204030204" pitchFamily="34" charset="0"/>
                  <a:cs typeface="Calibri Light" panose="020F0302020204030204" pitchFamily="34" charset="0"/>
                </a:rPr>
                <a:t>Presse- und Öffentlichkeitsarbeit </a:t>
              </a:r>
            </a:p>
            <a:p>
              <a:r>
                <a:rPr lang="de-DE" sz="1050" noProof="1">
                  <a:solidFill>
                    <a:srgbClr val="000000"/>
                  </a:solidFill>
                  <a:latin typeface="Calibri Light" panose="020F0302020204030204" pitchFamily="34" charset="0"/>
                  <a:cs typeface="Calibri Light" panose="020F0302020204030204" pitchFamily="34" charset="0"/>
                </a:rPr>
                <a:t> </a:t>
              </a:r>
            </a:p>
            <a:p>
              <a:r>
                <a:rPr lang="de-DE" sz="1050" noProof="1">
                  <a:solidFill>
                    <a:srgbClr val="000000"/>
                  </a:solidFill>
                  <a:latin typeface="Calibri Light" panose="020F0302020204030204" pitchFamily="34" charset="0"/>
                  <a:cs typeface="Calibri Light" panose="020F0302020204030204" pitchFamily="34" charset="0"/>
                </a:rPr>
                <a:t>Anschrift: Wegelystraße 3 | 10623 Berlin </a:t>
              </a:r>
            </a:p>
            <a:p>
              <a:r>
                <a:rPr lang="de-DE" sz="1050" noProof="1">
                  <a:solidFill>
                    <a:srgbClr val="000000"/>
                  </a:solidFill>
                  <a:latin typeface="Calibri Light" panose="020F0302020204030204" pitchFamily="34" charset="0"/>
                  <a:cs typeface="Calibri Light" panose="020F0302020204030204" pitchFamily="34" charset="0"/>
                </a:rPr>
                <a:t>Telefon: +49 (30) 39801-1024</a:t>
              </a:r>
            </a:p>
            <a:p>
              <a:r>
                <a:rPr lang="de-DE" sz="1050" noProof="1">
                  <a:solidFill>
                    <a:srgbClr val="000000"/>
                  </a:solidFill>
                  <a:latin typeface="Calibri Light" panose="020F0302020204030204" pitchFamily="34" charset="0"/>
                  <a:cs typeface="Calibri Light" panose="020F0302020204030204" pitchFamily="34" charset="0"/>
                </a:rPr>
                <a:t>Telefax: +49 (30) 39801-3021</a:t>
              </a:r>
            </a:p>
            <a:p>
              <a:r>
                <a:rPr lang="de-DE" sz="1050" noProof="1">
                  <a:solidFill>
                    <a:srgbClr val="000000"/>
                  </a:solidFill>
                  <a:latin typeface="Calibri Light" panose="020F0302020204030204" pitchFamily="34" charset="0"/>
                  <a:cs typeface="Calibri Light" panose="020F0302020204030204" pitchFamily="34" charset="0"/>
                </a:rPr>
                <a:t>E-Mail: r.staehler@dkgev.de</a:t>
              </a:r>
            </a:p>
            <a:p>
              <a:r>
                <a:rPr lang="de-DE" sz="1050" noProof="1">
                  <a:solidFill>
                    <a:srgbClr val="000000"/>
                  </a:solidFill>
                  <a:latin typeface="Calibri Light" panose="020F0302020204030204" pitchFamily="34" charset="0"/>
                  <a:cs typeface="Calibri Light" panose="020F0302020204030204" pitchFamily="34" charset="0"/>
                </a:rPr>
                <a:t>Website: www.dkgev.de</a:t>
              </a:r>
            </a:p>
            <a:p>
              <a:endParaRPr lang="de-DE" sz="1050" noProof="1">
                <a:solidFill>
                  <a:srgbClr val="000000"/>
                </a:solidFill>
                <a:latin typeface="Calibri Light" panose="020F0302020204030204" pitchFamily="34" charset="0"/>
                <a:cs typeface="Calibri Light" panose="020F0302020204030204" pitchFamily="34" charset="0"/>
              </a:endParaRPr>
            </a:p>
            <a:p>
              <a:r>
                <a:rPr lang="de-DE" sz="1050" noProof="1">
                  <a:solidFill>
                    <a:srgbClr val="000000"/>
                  </a:solidFill>
                  <a:latin typeface="Calibri Light" panose="020F0302020204030204" pitchFamily="34" charset="0"/>
                  <a:cs typeface="Calibri Light" panose="020F0302020204030204" pitchFamily="34" charset="0"/>
                </a:rPr>
                <a:t>© DKG – Deutsche Krankenhausgesellschaft e.V.</a:t>
              </a:r>
            </a:p>
          </p:txBody>
        </p:sp>
        <p:sp>
          <p:nvSpPr>
            <p:cNvPr id="11" name="Textfeld 10">
              <a:extLst>
                <a:ext uri="{FF2B5EF4-FFF2-40B4-BE49-F238E27FC236}">
                  <a16:creationId xmlns:a16="http://schemas.microsoft.com/office/drawing/2014/main" id="{A28EA71A-225C-5C4D-8302-9916E9EDE7E8}"/>
                </a:ext>
              </a:extLst>
            </p:cNvPr>
            <p:cNvSpPr txBox="1"/>
            <p:nvPr userDrawn="1"/>
          </p:nvSpPr>
          <p:spPr>
            <a:xfrm>
              <a:off x="3749675" y="1406046"/>
              <a:ext cx="2245650" cy="308921"/>
            </a:xfrm>
            <a:prstGeom prst="rect">
              <a:avLst/>
            </a:prstGeom>
            <a:noFill/>
          </p:spPr>
          <p:txBody>
            <a:bodyPr wrap="square" lIns="0" tIns="0" rIns="0" bIns="0" rtlCol="0" anchor="t">
              <a:noAutofit/>
            </a:bodyPr>
            <a:lstStyle/>
            <a:p>
              <a:r>
                <a:rPr lang="de-DE" sz="1600" noProof="1">
                  <a:solidFill>
                    <a:srgbClr val="007858"/>
                  </a:solidFill>
                  <a:latin typeface="Gotham-Bold"/>
                </a:rPr>
                <a:t>Impressum</a:t>
              </a:r>
            </a:p>
          </p:txBody>
        </p:sp>
      </p:grpSp>
      <p:pic>
        <p:nvPicPr>
          <p:cNvPr id="6" name="Picture 2">
            <a:extLst>
              <a:ext uri="{FF2B5EF4-FFF2-40B4-BE49-F238E27FC236}">
                <a16:creationId xmlns:a16="http://schemas.microsoft.com/office/drawing/2014/main" id="{D2F84B7F-C37F-AB4A-8A88-AA75DF83A9D5}"/>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3480864" y="771525"/>
            <a:ext cx="2014874" cy="75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63782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1_Imprint">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F7F5572-CAB0-1E40-8591-3E9CB0C7B418}"/>
              </a:ext>
            </a:extLst>
          </p:cNvPr>
          <p:cNvGrpSpPr/>
          <p:nvPr userDrawn="1"/>
        </p:nvGrpSpPr>
        <p:grpSpPr>
          <a:xfrm>
            <a:off x="4738001" y="1762862"/>
            <a:ext cx="3578415" cy="2825013"/>
            <a:chOff x="3749675" y="1406046"/>
            <a:chExt cx="3988274" cy="2825013"/>
          </a:xfrm>
        </p:grpSpPr>
        <p:sp>
          <p:nvSpPr>
            <p:cNvPr id="9" name="Textfeld 8">
              <a:extLst>
                <a:ext uri="{FF2B5EF4-FFF2-40B4-BE49-F238E27FC236}">
                  <a16:creationId xmlns:a16="http://schemas.microsoft.com/office/drawing/2014/main" id="{6D112152-EBD2-F74C-9BC2-EC2F6F7775A5}"/>
                </a:ext>
              </a:extLst>
            </p:cNvPr>
            <p:cNvSpPr txBox="1"/>
            <p:nvPr userDrawn="1"/>
          </p:nvSpPr>
          <p:spPr>
            <a:xfrm>
              <a:off x="3749675" y="1830235"/>
              <a:ext cx="3988274" cy="2400824"/>
            </a:xfrm>
            <a:prstGeom prst="rect">
              <a:avLst/>
            </a:prstGeom>
            <a:noFill/>
          </p:spPr>
          <p:txBody>
            <a:bodyPr wrap="square" lIns="0" tIns="0" rIns="0" bIns="0" rtlCol="0" anchor="t">
              <a:noAutofit/>
            </a:bodyPr>
            <a:lstStyle/>
            <a:p>
              <a:r>
                <a:rPr lang="de-DE" sz="1050" noProof="1">
                  <a:solidFill>
                    <a:srgbClr val="FFFFFF"/>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noProof="1">
                <a:solidFill>
                  <a:srgbClr val="FFFFFF"/>
                </a:solidFill>
                <a:latin typeface="Calibri Light" panose="020F0302020204030204" pitchFamily="34" charset="0"/>
                <a:cs typeface="Calibri Light" panose="020F0302020204030204" pitchFamily="34" charset="0"/>
              </a:endParaRPr>
            </a:p>
            <a:p>
              <a:r>
                <a:rPr lang="de-DE" sz="1050" noProof="1">
                  <a:solidFill>
                    <a:srgbClr val="FFFFFF"/>
                  </a:solidFill>
                  <a:latin typeface="Calibri Light" panose="020F0302020204030204" pitchFamily="34" charset="0"/>
                  <a:cs typeface="Calibri Light" panose="020F0302020204030204" pitchFamily="34" charset="0"/>
                </a:rPr>
                <a:t>Deutsche Krankenhausgesellschaft e.V. </a:t>
              </a:r>
            </a:p>
            <a:p>
              <a:r>
                <a:rPr lang="de-DE" sz="1050" noProof="1">
                  <a:solidFill>
                    <a:srgbClr val="FFFFFF"/>
                  </a:solidFill>
                  <a:latin typeface="Calibri Light" panose="020F0302020204030204" pitchFamily="34" charset="0"/>
                  <a:cs typeface="Calibri Light" panose="020F0302020204030204" pitchFamily="34" charset="0"/>
                </a:rPr>
                <a:t>Presse- und Öffentlichkeitsarbeit </a:t>
              </a:r>
            </a:p>
            <a:p>
              <a:r>
                <a:rPr lang="de-DE" sz="1050" noProof="1">
                  <a:solidFill>
                    <a:srgbClr val="FFFFFF"/>
                  </a:solidFill>
                  <a:latin typeface="Calibri Light" panose="020F0302020204030204" pitchFamily="34" charset="0"/>
                  <a:cs typeface="Calibri Light" panose="020F0302020204030204" pitchFamily="34" charset="0"/>
                </a:rPr>
                <a:t> </a:t>
              </a:r>
            </a:p>
            <a:p>
              <a:r>
                <a:rPr lang="de-DE" sz="1050" noProof="1">
                  <a:solidFill>
                    <a:srgbClr val="FFFFFF"/>
                  </a:solidFill>
                  <a:latin typeface="Calibri Light" panose="020F0302020204030204" pitchFamily="34" charset="0"/>
                  <a:cs typeface="Calibri Light" panose="020F0302020204030204" pitchFamily="34" charset="0"/>
                </a:rPr>
                <a:t>Anschrift: Wegelystraße 3 | 10623 Berlin </a:t>
              </a:r>
            </a:p>
            <a:p>
              <a:r>
                <a:rPr lang="de-DE" sz="1050" noProof="1">
                  <a:solidFill>
                    <a:srgbClr val="FFFFFF"/>
                  </a:solidFill>
                  <a:latin typeface="Calibri Light" panose="020F0302020204030204" pitchFamily="34" charset="0"/>
                  <a:cs typeface="Calibri Light" panose="020F0302020204030204" pitchFamily="34" charset="0"/>
                </a:rPr>
                <a:t>Telefon: +49 (30) 39801-1024</a:t>
              </a:r>
            </a:p>
            <a:p>
              <a:r>
                <a:rPr lang="de-DE" sz="1050" noProof="1">
                  <a:solidFill>
                    <a:srgbClr val="FFFFFF"/>
                  </a:solidFill>
                  <a:latin typeface="Calibri Light" panose="020F0302020204030204" pitchFamily="34" charset="0"/>
                  <a:cs typeface="Calibri Light" panose="020F0302020204030204" pitchFamily="34" charset="0"/>
                </a:rPr>
                <a:t>Telefax: +49 (30) 39801-3021</a:t>
              </a:r>
            </a:p>
            <a:p>
              <a:r>
                <a:rPr lang="de-DE" sz="1050" noProof="1">
                  <a:solidFill>
                    <a:srgbClr val="FFFFFF"/>
                  </a:solidFill>
                  <a:latin typeface="Calibri Light" panose="020F0302020204030204" pitchFamily="34" charset="0"/>
                  <a:cs typeface="Calibri Light" panose="020F0302020204030204" pitchFamily="34" charset="0"/>
                </a:rPr>
                <a:t>E-Mail: r.staehler@dkgev.de</a:t>
              </a:r>
            </a:p>
            <a:p>
              <a:r>
                <a:rPr lang="de-DE" sz="1050" noProof="1">
                  <a:solidFill>
                    <a:srgbClr val="FFFFFF"/>
                  </a:solidFill>
                  <a:latin typeface="Calibri Light" panose="020F0302020204030204" pitchFamily="34" charset="0"/>
                  <a:cs typeface="Calibri Light" panose="020F0302020204030204" pitchFamily="34" charset="0"/>
                </a:rPr>
                <a:t>Website: www.dkgev.de</a:t>
              </a:r>
            </a:p>
            <a:p>
              <a:endParaRPr lang="de-DE" sz="1050" noProof="1">
                <a:solidFill>
                  <a:srgbClr val="FFFFFF"/>
                </a:solidFill>
                <a:latin typeface="Calibri Light" panose="020F0302020204030204" pitchFamily="34" charset="0"/>
                <a:cs typeface="Calibri Light" panose="020F0302020204030204" pitchFamily="34" charset="0"/>
              </a:endParaRPr>
            </a:p>
            <a:p>
              <a:r>
                <a:rPr lang="de-DE" sz="1050" noProof="1">
                  <a:solidFill>
                    <a:srgbClr val="FFFFFF"/>
                  </a:solidFill>
                  <a:latin typeface="Calibri Light" panose="020F0302020204030204" pitchFamily="34" charset="0"/>
                  <a:cs typeface="Calibri Light" panose="020F0302020204030204" pitchFamily="34" charset="0"/>
                </a:rPr>
                <a:t>© DKG – Deutsche Krankenhausgesellschaft e.V.</a:t>
              </a:r>
            </a:p>
          </p:txBody>
        </p:sp>
        <p:sp>
          <p:nvSpPr>
            <p:cNvPr id="11" name="Textfeld 10">
              <a:extLst>
                <a:ext uri="{FF2B5EF4-FFF2-40B4-BE49-F238E27FC236}">
                  <a16:creationId xmlns:a16="http://schemas.microsoft.com/office/drawing/2014/main" id="{A28EA71A-225C-5C4D-8302-9916E9EDE7E8}"/>
                </a:ext>
              </a:extLst>
            </p:cNvPr>
            <p:cNvSpPr txBox="1"/>
            <p:nvPr userDrawn="1"/>
          </p:nvSpPr>
          <p:spPr>
            <a:xfrm>
              <a:off x="3749675" y="1406046"/>
              <a:ext cx="2245650" cy="308921"/>
            </a:xfrm>
            <a:prstGeom prst="rect">
              <a:avLst/>
            </a:prstGeom>
            <a:noFill/>
          </p:spPr>
          <p:txBody>
            <a:bodyPr wrap="square" lIns="0" tIns="0" rIns="0" bIns="0" rtlCol="0" anchor="t">
              <a:noAutofit/>
            </a:bodyPr>
            <a:lstStyle/>
            <a:p>
              <a:r>
                <a:rPr lang="de-DE" sz="1600" noProof="1">
                  <a:solidFill>
                    <a:srgbClr val="FFFFFF"/>
                  </a:solidFill>
                  <a:latin typeface="Gotham-Bold"/>
                </a:rPr>
                <a:t>Impressum</a:t>
              </a:r>
            </a:p>
          </p:txBody>
        </p:sp>
      </p:grpSp>
      <p:pic>
        <p:nvPicPr>
          <p:cNvPr id="8" name="Picture 2">
            <a:extLst>
              <a:ext uri="{FF2B5EF4-FFF2-40B4-BE49-F238E27FC236}">
                <a16:creationId xmlns:a16="http://schemas.microsoft.com/office/drawing/2014/main" id="{2861C5E8-7F2D-514C-B701-DB76AE9246A6}"/>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383033" y="771525"/>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14234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5_Headline - whit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9C5B808-C1CE-F54A-B198-016EDDCE9A00}"/>
              </a:ext>
            </a:extLst>
          </p:cNvPr>
          <p:cNvSpPr/>
          <p:nvPr userDrawn="1"/>
        </p:nvSpPr>
        <p:spPr>
          <a:xfrm>
            <a:off x="190799" y="484187"/>
            <a:ext cx="3157065" cy="4248151"/>
          </a:xfrm>
          <a:prstGeom prst="rect">
            <a:avLst/>
          </a:pr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a:solidFill>
                <a:srgbClr val="FFFFFF"/>
              </a:solidFill>
            </a:endParaRP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3" name="Titel 2">
            <a:extLst>
              <a:ext uri="{FF2B5EF4-FFF2-40B4-BE49-F238E27FC236}">
                <a16:creationId xmlns:a16="http://schemas.microsoft.com/office/drawing/2014/main" id="{FAB4D67F-CAC2-474F-B797-64D8CD80DF82}"/>
              </a:ext>
            </a:extLst>
          </p:cNvPr>
          <p:cNvSpPr>
            <a:spLocks noGrp="1"/>
          </p:cNvSpPr>
          <p:nvPr>
            <p:ph type="title" hasCustomPrompt="1"/>
          </p:nvPr>
        </p:nvSpPr>
        <p:spPr>
          <a:xfrm>
            <a:off x="323528" y="627534"/>
            <a:ext cx="2856235" cy="3960341"/>
          </a:xfrm>
        </p:spPr>
        <p:txBody>
          <a:bodyPr/>
          <a:lstStyle>
            <a:lvl1pPr>
              <a:defRPr>
                <a:solidFill>
                  <a:schemeClr val="bg1"/>
                </a:solidFill>
              </a:defRPr>
            </a:lvl1pPr>
          </a:lstStyle>
          <a:p>
            <a:r>
              <a:rPr lang="de-DE"/>
              <a:t>Double headline,</a:t>
            </a:r>
            <a:br>
              <a:rPr lang="de-DE"/>
            </a:br>
            <a:r>
              <a:rPr lang="de-DE"/>
              <a:t>32pt Calibri-Bold</a:t>
            </a:r>
          </a:p>
        </p:txBody>
      </p:sp>
    </p:spTree>
    <p:extLst>
      <p:ext uri="{BB962C8B-B14F-4D97-AF65-F5344CB8AC3E}">
        <p14:creationId xmlns:p14="http://schemas.microsoft.com/office/powerpoint/2010/main" val="395279272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itle - black/ white box">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755650" y="2253099"/>
            <a:ext cx="5832475" cy="2014854"/>
          </a:xfrm>
        </p:spPr>
        <p:txBody>
          <a:bodyPr anchor="b">
            <a:noAutofit/>
          </a:bodyPr>
          <a:lstStyle>
            <a:lvl1pPr>
              <a:defRPr sz="3600"/>
            </a:lvl1pPr>
          </a:lstStyle>
          <a:p>
            <a:pPr lvl="0"/>
            <a:r>
              <a:rPr lang="de-DE" noProof="1"/>
              <a:t>Titel, </a:t>
            </a:r>
            <a:br>
              <a:rPr lang="de-DE" noProof="1"/>
            </a:br>
            <a:r>
              <a:rPr lang="de-DE" noProof="1"/>
              <a:t>36pt Calibri-Bold</a:t>
            </a:r>
          </a:p>
        </p:txBody>
      </p:sp>
      <p:sp>
        <p:nvSpPr>
          <p:cNvPr id="16" name="Textplatzhalter 15">
            <a:extLst>
              <a:ext uri="{FF2B5EF4-FFF2-40B4-BE49-F238E27FC236}">
                <a16:creationId xmlns:a16="http://schemas.microsoft.com/office/drawing/2014/main" id="{39E3208D-6C1B-F648-91BF-B4298AA5CD72}"/>
              </a:ext>
            </a:extLst>
          </p:cNvPr>
          <p:cNvSpPr>
            <a:spLocks noGrp="1"/>
          </p:cNvSpPr>
          <p:nvPr>
            <p:ph type="body" sz="quarter" idx="10" hasCustomPrompt="1"/>
          </p:nvPr>
        </p:nvSpPr>
        <p:spPr>
          <a:xfrm>
            <a:off x="755650" y="4408338"/>
            <a:ext cx="5832475" cy="324000"/>
          </a:xfrm>
          <a:prstGeom prst="rect">
            <a:avLst/>
          </a:prstGeom>
        </p:spPr>
        <p:txBody>
          <a:bodyPr/>
          <a:lstStyle>
            <a:lvl1pPr>
              <a:defRPr sz="1050"/>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9" name="Picture 2">
            <a:extLst>
              <a:ext uri="{FF2B5EF4-FFF2-40B4-BE49-F238E27FC236}">
                <a16:creationId xmlns:a16="http://schemas.microsoft.com/office/drawing/2014/main" id="{5390A117-B470-464D-80A2-7691AED7683E}"/>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6825375" y="185360"/>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4447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1_Title - black/ white box">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B28021C0-0F65-2248-89E5-1D76018157FB}"/>
              </a:ext>
            </a:extLst>
          </p:cNvPr>
          <p:cNvSpPr>
            <a:spLocks noGrp="1"/>
          </p:cNvSpPr>
          <p:nvPr>
            <p:ph type="title" hasCustomPrompt="1"/>
          </p:nvPr>
        </p:nvSpPr>
        <p:spPr>
          <a:xfrm>
            <a:off x="755650" y="2253099"/>
            <a:ext cx="5832475" cy="2014854"/>
          </a:xfrm>
        </p:spPr>
        <p:txBody>
          <a:bodyPr anchor="b">
            <a:noAutofit/>
          </a:bodyPr>
          <a:lstStyle>
            <a:lvl1pPr>
              <a:defRPr sz="3600">
                <a:solidFill>
                  <a:schemeClr val="bg1"/>
                </a:solidFill>
              </a:defRPr>
            </a:lvl1pPr>
          </a:lstStyle>
          <a:p>
            <a:pPr lvl="0"/>
            <a:r>
              <a:rPr lang="de-DE" noProof="1"/>
              <a:t>Titel, </a:t>
            </a:r>
            <a:br>
              <a:rPr lang="de-DE" noProof="1"/>
            </a:br>
            <a:r>
              <a:rPr lang="de-DE" noProof="1"/>
              <a:t>36pt Calibri-Bold</a:t>
            </a:r>
          </a:p>
        </p:txBody>
      </p:sp>
      <p:sp>
        <p:nvSpPr>
          <p:cNvPr id="10" name="Textplatzhalter 15">
            <a:extLst>
              <a:ext uri="{FF2B5EF4-FFF2-40B4-BE49-F238E27FC236}">
                <a16:creationId xmlns:a16="http://schemas.microsoft.com/office/drawing/2014/main" id="{C08578B3-FC32-144E-8A78-3E71284086C7}"/>
              </a:ext>
            </a:extLst>
          </p:cNvPr>
          <p:cNvSpPr>
            <a:spLocks noGrp="1"/>
          </p:cNvSpPr>
          <p:nvPr>
            <p:ph type="body" sz="quarter" idx="10" hasCustomPrompt="1"/>
          </p:nvPr>
        </p:nvSpPr>
        <p:spPr>
          <a:xfrm>
            <a:off x="755650" y="4408338"/>
            <a:ext cx="5832475" cy="324000"/>
          </a:xfrm>
          <a:prstGeom prst="rect">
            <a:avLst/>
          </a:prstGeom>
        </p:spPr>
        <p:txBody>
          <a:bodyPr/>
          <a:lstStyle>
            <a:lvl1pPr>
              <a:defRPr sz="1050">
                <a:solidFill>
                  <a:schemeClr val="bg1"/>
                </a:solidFill>
              </a:defRPr>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12" name="Picture 2">
            <a:extLst>
              <a:ext uri="{FF2B5EF4-FFF2-40B4-BE49-F238E27FC236}">
                <a16:creationId xmlns:a16="http://schemas.microsoft.com/office/drawing/2014/main" id="{4332FD50-AD0D-364F-AB73-01EDD004C37E}"/>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75456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L - pictur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5A87C9C9-DE8D-E848-A84E-4891FC38926E}"/>
              </a:ext>
            </a:extLst>
          </p:cNvPr>
          <p:cNvSpPr>
            <a:spLocks noGrp="1"/>
          </p:cNvSpPr>
          <p:nvPr>
            <p:ph type="pic" sz="quarter" idx="10" hasCustomPrompt="1"/>
          </p:nvPr>
        </p:nvSpPr>
        <p:spPr>
          <a:xfrm>
            <a:off x="911225" y="484188"/>
            <a:ext cx="8053388" cy="424780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10" name="Titel 3">
            <a:extLst>
              <a:ext uri="{FF2B5EF4-FFF2-40B4-BE49-F238E27FC236}">
                <a16:creationId xmlns:a16="http://schemas.microsoft.com/office/drawing/2014/main" id="{250411BE-6460-6C42-973B-6E02DE563CF0}"/>
              </a:ext>
            </a:extLst>
          </p:cNvPr>
          <p:cNvSpPr>
            <a:spLocks noGrp="1"/>
          </p:cNvSpPr>
          <p:nvPr>
            <p:ph type="title" hasCustomPrompt="1"/>
          </p:nvPr>
        </p:nvSpPr>
        <p:spPr>
          <a:xfrm rot="16200000">
            <a:off x="-1746248" y="2409825"/>
            <a:ext cx="4175125" cy="323852"/>
          </a:xfrm>
        </p:spPr>
        <p:txBody>
          <a:bodyPr anchor="ctr">
            <a:normAutofit/>
          </a:bodyPr>
          <a:lstStyle>
            <a:lvl1pPr algn="ctr">
              <a:defRPr sz="1600"/>
            </a:lvl1pPr>
          </a:lstStyle>
          <a:p>
            <a:pPr lvl="0"/>
            <a:r>
              <a:rPr lang="de-DE" noProof="1"/>
              <a:t>Subline S1, 16pt Calibri Bold</a:t>
            </a:r>
          </a:p>
        </p:txBody>
      </p:sp>
    </p:spTree>
    <p:extLst>
      <p:ext uri="{BB962C8B-B14F-4D97-AF65-F5344CB8AC3E}">
        <p14:creationId xmlns:p14="http://schemas.microsoft.com/office/powerpoint/2010/main" val="347950914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1_Picture - 10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D6B92CE5-A277-334B-8937-C6C41BB7EAA6}"/>
              </a:ext>
            </a:extLst>
          </p:cNvPr>
          <p:cNvSpPr>
            <a:spLocks noGrp="1"/>
          </p:cNvSpPr>
          <p:nvPr>
            <p:ph type="pic" sz="quarter" idx="11" hasCustomPrompt="1"/>
          </p:nvPr>
        </p:nvSpPr>
        <p:spPr>
          <a:xfrm>
            <a:off x="0" y="0"/>
            <a:ext cx="9144000" cy="514350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Rechteck 2">
            <a:extLst>
              <a:ext uri="{FF2B5EF4-FFF2-40B4-BE49-F238E27FC236}">
                <a16:creationId xmlns:a16="http://schemas.microsoft.com/office/drawing/2014/main" id="{2D784D80-BD53-014B-888C-D2D93A296BFD}"/>
              </a:ext>
            </a:extLst>
          </p:cNvPr>
          <p:cNvSpPr/>
          <p:nvPr userDrawn="1"/>
        </p:nvSpPr>
        <p:spPr>
          <a:xfrm>
            <a:off x="0" y="2571750"/>
            <a:ext cx="9144000" cy="2571750"/>
          </a:xfrm>
          <a:prstGeom prst="rect">
            <a:avLst/>
          </a:prstGeom>
          <a:gradFill flip="none" rotWithShape="1">
            <a:gsLst>
              <a:gs pos="8000">
                <a:schemeClr val="tx1">
                  <a:alpha val="0"/>
                </a:schemeClr>
              </a:gs>
              <a:gs pos="96000">
                <a:schemeClr val="tx1"/>
              </a:gs>
            </a:gsLst>
            <a:lin ang="5400000" scaled="1"/>
            <a:tileRect/>
          </a:gra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dirty="0"/>
          </a:p>
        </p:txBody>
      </p:sp>
      <p:sp>
        <p:nvSpPr>
          <p:cNvPr id="9" name="Titel 3">
            <a:extLst>
              <a:ext uri="{FF2B5EF4-FFF2-40B4-BE49-F238E27FC236}">
                <a16:creationId xmlns:a16="http://schemas.microsoft.com/office/drawing/2014/main" id="{3040F990-6C51-1E4C-B824-E127E20C993C}"/>
              </a:ext>
            </a:extLst>
          </p:cNvPr>
          <p:cNvSpPr>
            <a:spLocks noGrp="1"/>
          </p:cNvSpPr>
          <p:nvPr>
            <p:ph type="title" hasCustomPrompt="1"/>
          </p:nvPr>
        </p:nvSpPr>
        <p:spPr>
          <a:xfrm>
            <a:off x="755650" y="2253099"/>
            <a:ext cx="5832475" cy="2014854"/>
          </a:xfrm>
        </p:spPr>
        <p:txBody>
          <a:bodyPr anchor="b">
            <a:noAutofit/>
          </a:bodyPr>
          <a:lstStyle>
            <a:lvl1pPr>
              <a:defRPr sz="3600">
                <a:solidFill>
                  <a:schemeClr val="bg1"/>
                </a:solidFill>
              </a:defRPr>
            </a:lvl1pPr>
          </a:lstStyle>
          <a:p>
            <a:pPr lvl="0"/>
            <a:r>
              <a:rPr lang="de-DE" noProof="1"/>
              <a:t>Titel, </a:t>
            </a:r>
            <a:br>
              <a:rPr lang="de-DE" noProof="1"/>
            </a:br>
            <a:r>
              <a:rPr lang="de-DE" noProof="1"/>
              <a:t>36pt Calibri-Bold</a:t>
            </a:r>
          </a:p>
        </p:txBody>
      </p:sp>
      <p:sp>
        <p:nvSpPr>
          <p:cNvPr id="10" name="Textplatzhalter 15">
            <a:extLst>
              <a:ext uri="{FF2B5EF4-FFF2-40B4-BE49-F238E27FC236}">
                <a16:creationId xmlns:a16="http://schemas.microsoft.com/office/drawing/2014/main" id="{D97DD628-0DD1-C24B-8010-BA73E42D72DE}"/>
              </a:ext>
            </a:extLst>
          </p:cNvPr>
          <p:cNvSpPr>
            <a:spLocks noGrp="1"/>
          </p:cNvSpPr>
          <p:nvPr>
            <p:ph type="body" sz="quarter" idx="10" hasCustomPrompt="1"/>
          </p:nvPr>
        </p:nvSpPr>
        <p:spPr>
          <a:xfrm>
            <a:off x="755650" y="4408338"/>
            <a:ext cx="5832475" cy="324000"/>
          </a:xfrm>
          <a:prstGeom prst="rect">
            <a:avLst/>
          </a:prstGeom>
        </p:spPr>
        <p:txBody>
          <a:bodyPr/>
          <a:lstStyle>
            <a:lvl1pPr>
              <a:defRPr sz="1050">
                <a:solidFill>
                  <a:schemeClr val="bg1"/>
                </a:solidFill>
              </a:defRPr>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7" name="Picture 2">
            <a:extLst>
              <a:ext uri="{FF2B5EF4-FFF2-40B4-BE49-F238E27FC236}">
                <a16:creationId xmlns:a16="http://schemas.microsoft.com/office/drawing/2014/main" id="{15E1578F-8173-A44D-9372-84D06248E89E}"/>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19756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Agenda - small + pictur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a:lstStyle>
            <a:lvl1pPr>
              <a:defRPr sz="600" b="0" i="0">
                <a:latin typeface="Calibri Light" panose="020F0302020204030204" pitchFamily="34" charset="0"/>
                <a:cs typeface="Calibri Light" panose="020F0302020204030204" pitchFamily="34" charset="0"/>
              </a:defRPr>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572000" y="505998"/>
            <a:ext cx="4008438" cy="696354"/>
          </a:xfrm>
        </p:spPr>
        <p:txBody>
          <a:bodyPr>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200" b="1" i="0" smtClean="0">
                <a:effectLst/>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Agenda</a:t>
            </a:r>
          </a:p>
        </p:txBody>
      </p:sp>
      <p:sp>
        <p:nvSpPr>
          <p:cNvPr id="9" name="Bildplatzhalter 2">
            <a:extLst>
              <a:ext uri="{FF2B5EF4-FFF2-40B4-BE49-F238E27FC236}">
                <a16:creationId xmlns:a16="http://schemas.microsoft.com/office/drawing/2014/main" id="{BE325584-5979-664B-9192-57EFADD98B72}"/>
              </a:ext>
            </a:extLst>
          </p:cNvPr>
          <p:cNvSpPr>
            <a:spLocks noGrp="1"/>
          </p:cNvSpPr>
          <p:nvPr>
            <p:ph type="pic" sz="quarter" idx="10" hasCustomPrompt="1"/>
          </p:nvPr>
        </p:nvSpPr>
        <p:spPr>
          <a:xfrm>
            <a:off x="180975" y="484188"/>
            <a:ext cx="3901283" cy="4248150"/>
          </a:xfrm>
          <a:prstGeom prst="rect">
            <a:avLst/>
          </a:prstGeom>
          <a:pattFill prst="wdDnDiag">
            <a:fgClr>
              <a:schemeClr val="accent4"/>
            </a:fgClr>
            <a:bgClr>
              <a:schemeClr val="tx2"/>
            </a:bgClr>
          </a:pattFill>
        </p:spPr>
        <p:txBody>
          <a:bodyPr anchor="t"/>
          <a:lstStyle>
            <a:lvl1pPr marL="0" indent="0" algn="ctr">
              <a:buNone/>
              <a:defRPr/>
            </a:lvl1pPr>
          </a:lstStyle>
          <a:p>
            <a:r>
              <a:rPr lang="de-DE" dirty="0"/>
              <a:t> </a:t>
            </a:r>
          </a:p>
        </p:txBody>
      </p:sp>
      <p:sp>
        <p:nvSpPr>
          <p:cNvPr id="7" name="Textplatzhalter 15">
            <a:extLst>
              <a:ext uri="{FF2B5EF4-FFF2-40B4-BE49-F238E27FC236}">
                <a16:creationId xmlns:a16="http://schemas.microsoft.com/office/drawing/2014/main" id="{F9F618EC-AB8F-2642-9B57-FA4ACBD33343}"/>
              </a:ext>
            </a:extLst>
          </p:cNvPr>
          <p:cNvSpPr>
            <a:spLocks noGrp="1"/>
          </p:cNvSpPr>
          <p:nvPr>
            <p:ph type="body" sz="quarter" idx="15" hasCustomPrompt="1"/>
          </p:nvPr>
        </p:nvSpPr>
        <p:spPr>
          <a:xfrm>
            <a:off x="4572000" y="1376363"/>
            <a:ext cx="4008438" cy="3355974"/>
          </a:xfrm>
          <a:prstGeom prst="rect">
            <a:avLst/>
          </a:prstGeom>
        </p:spPr>
        <p:txBody>
          <a:bodyPr anchor="t"/>
          <a:lstStyle>
            <a:lvl1pPr marL="404813" indent="-397669">
              <a:spcBef>
                <a:spcPts val="1800"/>
              </a:spcBef>
              <a:buClr>
                <a:schemeClr val="accent2"/>
              </a:buClr>
              <a:buFont typeface="+mj-lt"/>
              <a:buAutoNum type="arabicPeriod"/>
              <a:tabLst/>
              <a:defRPr sz="1500"/>
            </a:lvl1pPr>
            <a:lvl5pPr marL="342900" indent="-342900">
              <a:spcBef>
                <a:spcPts val="0"/>
              </a:spcBef>
              <a:spcAft>
                <a:spcPts val="1800"/>
              </a:spcAft>
              <a:buFont typeface="+mj-lt"/>
              <a:buAutoNum type="arabicPeriod"/>
              <a:defRPr sz="1500"/>
            </a:lvl5pPr>
          </a:lstStyle>
          <a:p>
            <a:pPr lvl="0"/>
            <a:r>
              <a:rPr lang="de-DE" dirty="0"/>
              <a:t>Agendapunkt</a:t>
            </a:r>
          </a:p>
          <a:p>
            <a:pPr lvl="0"/>
            <a:r>
              <a:rPr lang="de-DE" dirty="0"/>
              <a:t>Agendapunkt </a:t>
            </a:r>
          </a:p>
          <a:p>
            <a:pPr lvl="0"/>
            <a:r>
              <a:rPr lang="de-DE" dirty="0"/>
              <a:t>Agendapunkt </a:t>
            </a:r>
          </a:p>
          <a:p>
            <a:pPr lvl="0"/>
            <a:r>
              <a:rPr lang="de-DE" dirty="0"/>
              <a:t>Agendapunkt </a:t>
            </a:r>
          </a:p>
          <a:p>
            <a:pPr lvl="0"/>
            <a:r>
              <a:rPr lang="de-DE" dirty="0"/>
              <a:t>Agendapunkt </a:t>
            </a:r>
          </a:p>
          <a:p>
            <a:pPr lvl="0"/>
            <a:r>
              <a:rPr lang="de-DE" dirty="0"/>
              <a:t>Agendapunkt</a:t>
            </a:r>
          </a:p>
        </p:txBody>
      </p:sp>
    </p:spTree>
    <p:extLst>
      <p:ext uri="{BB962C8B-B14F-4D97-AF65-F5344CB8AC3E}">
        <p14:creationId xmlns:p14="http://schemas.microsoft.com/office/powerpoint/2010/main" val="341935892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Agenda - big + pictur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83708" y="765174"/>
            <a:ext cx="3600326" cy="510431"/>
          </a:xfrm>
        </p:spPr>
        <p:txBody>
          <a:bodyPr>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200" b="1" i="0" smtClean="0">
                <a:effectLst/>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Agenda/Liste</a:t>
            </a:r>
          </a:p>
        </p:txBody>
      </p:sp>
      <p:sp>
        <p:nvSpPr>
          <p:cNvPr id="9" name="Textplatzhalter 15">
            <a:extLst>
              <a:ext uri="{FF2B5EF4-FFF2-40B4-BE49-F238E27FC236}">
                <a16:creationId xmlns:a16="http://schemas.microsoft.com/office/drawing/2014/main" id="{5C55D021-4881-FF43-B39D-18685B174366}"/>
              </a:ext>
            </a:extLst>
          </p:cNvPr>
          <p:cNvSpPr>
            <a:spLocks noGrp="1"/>
          </p:cNvSpPr>
          <p:nvPr>
            <p:ph type="body" sz="quarter" idx="16" hasCustomPrompt="1"/>
          </p:nvPr>
        </p:nvSpPr>
        <p:spPr>
          <a:xfrm>
            <a:off x="483708" y="1376362"/>
            <a:ext cx="5124450" cy="3001963"/>
          </a:xfrm>
          <a:prstGeom prst="rect">
            <a:avLst/>
          </a:prstGeom>
        </p:spPr>
        <p:txBody>
          <a:bodyPr anchor="t">
            <a:normAutofit/>
          </a:bodyPr>
          <a:lstStyle>
            <a:lvl1pPr marL="404813" indent="-397669">
              <a:spcBef>
                <a:spcPts val="1800"/>
              </a:spcBef>
              <a:buClr>
                <a:schemeClr val="accent2"/>
              </a:buClr>
              <a:buFont typeface="+mj-lt"/>
              <a:buAutoNum type="arabicPeriod"/>
              <a:tabLst/>
              <a:defRPr sz="1500"/>
            </a:lvl1pPr>
            <a:lvl5pPr marL="342900" indent="-342900">
              <a:spcBef>
                <a:spcPts val="0"/>
              </a:spcBef>
              <a:spcAft>
                <a:spcPts val="1800"/>
              </a:spcAft>
              <a:buFont typeface="+mj-lt"/>
              <a:buAutoNum type="arabicPeriod"/>
              <a:defRPr sz="1500"/>
            </a:lvl5pPr>
          </a:lstStyle>
          <a:p>
            <a:pPr lvl="0"/>
            <a:r>
              <a:rPr lang="de-DE" dirty="0"/>
              <a:t>Agendapunkt</a:t>
            </a:r>
          </a:p>
          <a:p>
            <a:pPr lvl="0"/>
            <a:r>
              <a:rPr lang="de-DE" dirty="0"/>
              <a:t>Agendapunkt </a:t>
            </a:r>
          </a:p>
          <a:p>
            <a:pPr lvl="0"/>
            <a:r>
              <a:rPr lang="de-DE" dirty="0"/>
              <a:t>Agendapunkt </a:t>
            </a:r>
          </a:p>
          <a:p>
            <a:pPr lvl="0"/>
            <a:r>
              <a:rPr lang="de-DE" dirty="0"/>
              <a:t>Agendapunkt </a:t>
            </a:r>
          </a:p>
          <a:p>
            <a:pPr lvl="0"/>
            <a:r>
              <a:rPr lang="de-DE" dirty="0"/>
              <a:t>Agendapunkt </a:t>
            </a:r>
          </a:p>
          <a:p>
            <a:pPr lvl="0"/>
            <a:r>
              <a:rPr lang="de-DE" dirty="0"/>
              <a:t>Agendapunkt</a:t>
            </a:r>
          </a:p>
        </p:txBody>
      </p:sp>
    </p:spTree>
    <p:extLst>
      <p:ext uri="{BB962C8B-B14F-4D97-AF65-F5344CB8AC3E}">
        <p14:creationId xmlns:p14="http://schemas.microsoft.com/office/powerpoint/2010/main" val="91446684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281227917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14D8BF2-3488-BC40-8C7B-56E3B9959B66}"/>
              </a:ext>
            </a:extLst>
          </p:cNvPr>
          <p:cNvSpPr>
            <a:spLocks noGrp="1"/>
          </p:cNvSpPr>
          <p:nvPr>
            <p:ph type="sldNum" sz="quarter" idx="10"/>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6" name="Titel 5">
            <a:extLst>
              <a:ext uri="{FF2B5EF4-FFF2-40B4-BE49-F238E27FC236}">
                <a16:creationId xmlns:a16="http://schemas.microsoft.com/office/drawing/2014/main" id="{D135BA6A-8878-F443-99B4-CCD279DB63F2}"/>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04338892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_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11" name="Inhaltsplatzhalter 9">
            <a:extLst>
              <a:ext uri="{FF2B5EF4-FFF2-40B4-BE49-F238E27FC236}">
                <a16:creationId xmlns:a16="http://schemas.microsoft.com/office/drawing/2014/main" id="{265B2FE3-A0D5-5B4B-AEB0-111A709EE229}"/>
              </a:ext>
            </a:extLst>
          </p:cNvPr>
          <p:cNvSpPr>
            <a:spLocks noGrp="1"/>
          </p:cNvSpPr>
          <p:nvPr>
            <p:ph sz="quarter" idx="15"/>
          </p:nvPr>
        </p:nvSpPr>
        <p:spPr>
          <a:xfrm>
            <a:off x="467698" y="1039813"/>
            <a:ext cx="6995837" cy="3540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Titel 2">
            <a:extLst>
              <a:ext uri="{FF2B5EF4-FFF2-40B4-BE49-F238E27FC236}">
                <a16:creationId xmlns:a16="http://schemas.microsoft.com/office/drawing/2014/main" id="{AE4167C3-B02D-1447-A958-CBEAAA7CC8D9}"/>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86530946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_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3" name="Titel 2">
            <a:extLst>
              <a:ext uri="{FF2B5EF4-FFF2-40B4-BE49-F238E27FC236}">
                <a16:creationId xmlns:a16="http://schemas.microsoft.com/office/drawing/2014/main" id="{FAB4D67F-CAC2-474F-B797-64D8CD80DF82}"/>
              </a:ext>
            </a:extLst>
          </p:cNvPr>
          <p:cNvSpPr>
            <a:spLocks noGrp="1"/>
          </p:cNvSpPr>
          <p:nvPr>
            <p:ph type="title" hasCustomPrompt="1"/>
          </p:nvPr>
        </p:nvSpPr>
        <p:spPr>
          <a:xfrm>
            <a:off x="468312" y="484187"/>
            <a:ext cx="7128023" cy="892175"/>
          </a:xfrm>
        </p:spPr>
        <p:txBody>
          <a:bodyPr/>
          <a:lstStyle/>
          <a:p>
            <a:r>
              <a:rPr lang="de-DE"/>
              <a:t>Double headline,</a:t>
            </a:r>
            <a:br>
              <a:rPr lang="de-DE"/>
            </a:br>
            <a:r>
              <a:rPr lang="de-DE"/>
              <a:t>32pt Calibri-Bold</a:t>
            </a:r>
          </a:p>
        </p:txBody>
      </p:sp>
      <p:sp>
        <p:nvSpPr>
          <p:cNvPr id="4" name="Textplatzhalter 3">
            <a:extLst>
              <a:ext uri="{FF2B5EF4-FFF2-40B4-BE49-F238E27FC236}">
                <a16:creationId xmlns:a16="http://schemas.microsoft.com/office/drawing/2014/main" id="{587BEAD8-74A3-224B-8BF7-94D0D9382C02}"/>
              </a:ext>
            </a:extLst>
          </p:cNvPr>
          <p:cNvSpPr>
            <a:spLocks noGrp="1"/>
          </p:cNvSpPr>
          <p:nvPr>
            <p:ph type="body" sz="quarter" idx="14"/>
          </p:nvPr>
        </p:nvSpPr>
        <p:spPr>
          <a:xfrm>
            <a:off x="468312" y="1509455"/>
            <a:ext cx="7128023" cy="307048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8932462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xt - 10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23" name="Textplatzhalter 15">
            <a:extLst>
              <a:ext uri="{FF2B5EF4-FFF2-40B4-BE49-F238E27FC236}">
                <a16:creationId xmlns:a16="http://schemas.microsoft.com/office/drawing/2014/main" id="{747F672E-BDB3-9F4C-B5E6-3F96720992DD}"/>
              </a:ext>
            </a:extLst>
          </p:cNvPr>
          <p:cNvSpPr>
            <a:spLocks noGrp="1"/>
          </p:cNvSpPr>
          <p:nvPr>
            <p:ph type="body" sz="quarter" idx="10" hasCustomPrompt="1"/>
          </p:nvPr>
        </p:nvSpPr>
        <p:spPr>
          <a:xfrm>
            <a:off x="468312" y="1059583"/>
            <a:ext cx="7118779" cy="316780"/>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8312" y="1376363"/>
            <a:ext cx="7118777" cy="2758265"/>
          </a:xfrm>
          <a:prstGeom prst="rect">
            <a:avLst/>
          </a:prstGeom>
        </p:spPr>
        <p:txBody>
          <a:bodyPr>
            <a:norm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Sehr viel Copy text, 14pt Calibri-Regular. Lorem ipsum dolor sit amet, consectetuer adipiscing elit. Maecenas porttitor congue massa. Fusce posuere, magna sed pulvinar ultricies, purus lectus malesuada libero, sit amet commodo magna eros quis urna. Nunc viverra imperdiet enim. Lorem ipsum dolor sit amet, consectetuer adipiscing elit. Maecenas porttitor congue massa. Fusce lectus posuere. Fusce est. Vivamus a tellus. Lorem ipsum dolor sit amet, consectetuer. </a:t>
            </a:r>
          </a:p>
          <a:p>
            <a:pPr lvl="0"/>
            <a:r>
              <a:rPr lang="de-DE" noProof="1"/>
              <a:t>Fusce posuere, magna sed pulvinar ultricies, purus lectus malesuada libero, sit amet commodo magna eros quis urna. Nunc viverra imperdiet enim. Fusce est. Vivamus a tellus. Pellentesque habitant morbi tristique senectusv et netus et malesuada fames ac turpis egestas. Lorem ipsum dolor sit amet, consectetuer adipiscing elit. Maecenas porttitor congue massa. Fusce lectus posuere. Proin pharetra nonummy pede. Pellentesque habitant morbi tristique senectus et netus et malesuada fames ac turpis egestas. Proin pharetra nonummy pede. Lorem ipsum dolor sit amet, consectetuer adipiscing elit. </a:t>
            </a:r>
          </a:p>
        </p:txBody>
      </p:sp>
      <p:sp>
        <p:nvSpPr>
          <p:cNvPr id="4" name="Titel 3">
            <a:extLst>
              <a:ext uri="{FF2B5EF4-FFF2-40B4-BE49-F238E27FC236}">
                <a16:creationId xmlns:a16="http://schemas.microsoft.com/office/drawing/2014/main" id="{4B7F5392-A021-2448-B269-131A4DFCE41E}"/>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8679262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Text - 10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7118776" cy="884340"/>
          </a:xfrm>
        </p:spPr>
        <p:txBody>
          <a:bodyPr/>
          <a:lstStyle/>
          <a:p>
            <a:pPr lvl="0"/>
            <a:r>
              <a:rPr lang="de-DE" noProof="1"/>
              <a:t>Double headline,</a:t>
            </a:r>
            <a:br>
              <a:rPr lang="de-DE" noProof="1"/>
            </a:br>
            <a:r>
              <a:rPr lang="de-DE" noProof="1"/>
              <a:t>32pt Calibri-Bold</a:t>
            </a:r>
          </a:p>
        </p:txBody>
      </p:sp>
      <p:sp>
        <p:nvSpPr>
          <p:cNvPr id="23" name="Textplatzhalter 15">
            <a:extLst>
              <a:ext uri="{FF2B5EF4-FFF2-40B4-BE49-F238E27FC236}">
                <a16:creationId xmlns:a16="http://schemas.microsoft.com/office/drawing/2014/main" id="{747F672E-BDB3-9F4C-B5E6-3F96720992DD}"/>
              </a:ext>
            </a:extLst>
          </p:cNvPr>
          <p:cNvSpPr>
            <a:spLocks noGrp="1"/>
          </p:cNvSpPr>
          <p:nvPr>
            <p:ph type="body" sz="quarter" idx="10" hasCustomPrompt="1"/>
          </p:nvPr>
        </p:nvSpPr>
        <p:spPr>
          <a:xfrm>
            <a:off x="468313" y="1486407"/>
            <a:ext cx="7122784" cy="321756"/>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8313" y="1808163"/>
            <a:ext cx="7122784" cy="2837639"/>
          </a:xfrm>
          <a:prstGeom prst="rect">
            <a:avLst/>
          </a:prstGeom>
        </p:spPr>
        <p:txBody>
          <a:bodyPr>
            <a:norm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Sehr viel Copy text, 14pt Calibri-Regular. Lorem ipsum dolor sit amet, consectetuer adipiscing elit. Maecenas porttitor congue massa. Fusce posuere, magna sed pulvinar ultricies, purus lectus malesuada libero, sit amet commodo magna eros quis urna. Nunc viverra imperdiet enim. Lorem ipsum dolor sit amet, consectetuer adipiscing elit. Maecenas porttitor congue massa. Fusce lectus posuere. Fusce est. Vivamus a tellus. Lorem ipsum dolor sit amet, consectetuer. </a:t>
            </a:r>
          </a:p>
          <a:p>
            <a:pPr lvl="0"/>
            <a:r>
              <a:rPr lang="de-DE" noProof="1"/>
              <a:t>Fusce posuere, magna sed pulvinar ultricies, purus lectus malesuada libero, sit amet commodo magna eros quis urna. Nunc viverra imperdiet enim. Fusce est. Vivamus a tellus. Pellentesque habitant morbi tristique senectusv et netus et malesuada fames ac turpis egestas. Lorem ipsum dolor sit amet, consectetuer adipiscing elit. Maecenas porttitor congue massa. Fusce lectus posuere. Proin pharetra nonummy pede. Pellentesque habitant morbi tristique senectus et netus et malesuada fames ac turpis egestas. Proin pharetra nonummy pede. Lorem ipsum dolor sit amet, consectetuer adipiscing elit. </a:t>
            </a:r>
          </a:p>
        </p:txBody>
      </p:sp>
    </p:spTree>
    <p:extLst>
      <p:ext uri="{BB962C8B-B14F-4D97-AF65-F5344CB8AC3E}">
        <p14:creationId xmlns:p14="http://schemas.microsoft.com/office/powerpoint/2010/main" val="45136072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ext - 50/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9194" y="1376363"/>
            <a:ext cx="3516290" cy="3188126"/>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Regular.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9" name="Textplatzhalter 15">
            <a:extLst>
              <a:ext uri="{FF2B5EF4-FFF2-40B4-BE49-F238E27FC236}">
                <a16:creationId xmlns:a16="http://schemas.microsoft.com/office/drawing/2014/main" id="{4F9B6C22-0477-9B4F-B9D8-25A0D095444A}"/>
              </a:ext>
            </a:extLst>
          </p:cNvPr>
          <p:cNvSpPr>
            <a:spLocks noGrp="1"/>
          </p:cNvSpPr>
          <p:nvPr>
            <p:ph type="body" sz="quarter" idx="10" hasCustomPrompt="1"/>
          </p:nvPr>
        </p:nvSpPr>
        <p:spPr>
          <a:xfrm>
            <a:off x="469194" y="1059579"/>
            <a:ext cx="3516290" cy="316783"/>
          </a:xfrm>
          <a:prstGeom prst="rect">
            <a:avLst/>
          </a:prstGeom>
        </p:spPr>
        <p:txBody>
          <a:bodyPr vert="horz" lIns="0" tIns="0" rIns="0" bIns="0" rtlCol="0">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2" name="Textplatzhalter 15">
            <a:extLst>
              <a:ext uri="{FF2B5EF4-FFF2-40B4-BE49-F238E27FC236}">
                <a16:creationId xmlns:a16="http://schemas.microsoft.com/office/drawing/2014/main" id="{101892A9-8CC4-A347-91E9-BFF7FE8CA757}"/>
              </a:ext>
            </a:extLst>
          </p:cNvPr>
          <p:cNvSpPr>
            <a:spLocks noGrp="1"/>
          </p:cNvSpPr>
          <p:nvPr>
            <p:ph type="body" sz="quarter" idx="70" hasCustomPrompt="1"/>
          </p:nvPr>
        </p:nvSpPr>
        <p:spPr>
          <a:xfrm>
            <a:off x="4273516" y="1376363"/>
            <a:ext cx="3726656" cy="3188125"/>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Regular.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13" name="Textplatzhalter 15">
            <a:extLst>
              <a:ext uri="{FF2B5EF4-FFF2-40B4-BE49-F238E27FC236}">
                <a16:creationId xmlns:a16="http://schemas.microsoft.com/office/drawing/2014/main" id="{1E734293-9BA7-134C-8A44-9B258B59652F}"/>
              </a:ext>
            </a:extLst>
          </p:cNvPr>
          <p:cNvSpPr>
            <a:spLocks noGrp="1"/>
          </p:cNvSpPr>
          <p:nvPr>
            <p:ph type="body" sz="quarter" idx="71" hasCustomPrompt="1"/>
          </p:nvPr>
        </p:nvSpPr>
        <p:spPr>
          <a:xfrm>
            <a:off x="4273516" y="1059581"/>
            <a:ext cx="3726656" cy="316782"/>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4" name="Titel 3">
            <a:extLst>
              <a:ext uri="{FF2B5EF4-FFF2-40B4-BE49-F238E27FC236}">
                <a16:creationId xmlns:a16="http://schemas.microsoft.com/office/drawing/2014/main" id="{AC582831-C3DB-114F-A734-CFD9D6486F57}"/>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89398598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096000" y="484188"/>
            <a:ext cx="28686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4870602" cy="721198"/>
          </a:xfrm>
        </p:spPr>
        <p:txBody>
          <a:bodyPr>
            <a:normAutofit/>
          </a:bodyPr>
          <a:lstStyle>
            <a:lvl1pPr>
              <a:defRPr sz="2400"/>
            </a:lvl1pPr>
          </a:lstStyle>
          <a:p>
            <a:pPr lvl="0"/>
            <a:r>
              <a:rPr lang="de-DE" noProof="1"/>
              <a:t>Double headline, </a:t>
            </a:r>
            <a:br>
              <a:rPr lang="de-DE" noProof="1"/>
            </a:br>
            <a:r>
              <a:rPr lang="de-DE" noProof="1"/>
              <a:t>24pt Calibri-Bold</a:t>
            </a:r>
          </a:p>
        </p:txBody>
      </p:sp>
      <p:sp>
        <p:nvSpPr>
          <p:cNvPr id="7" name="Textplatzhalter 15">
            <a:extLst>
              <a:ext uri="{FF2B5EF4-FFF2-40B4-BE49-F238E27FC236}">
                <a16:creationId xmlns:a16="http://schemas.microsoft.com/office/drawing/2014/main" id="{EB8F6A2F-BA34-B04B-89F0-F0EE86184143}"/>
              </a:ext>
            </a:extLst>
          </p:cNvPr>
          <p:cNvSpPr>
            <a:spLocks noGrp="1"/>
          </p:cNvSpPr>
          <p:nvPr>
            <p:ph type="body" sz="quarter" idx="10" hasCustomPrompt="1"/>
          </p:nvPr>
        </p:nvSpPr>
        <p:spPr>
          <a:xfrm>
            <a:off x="468312" y="1376362"/>
            <a:ext cx="4979989" cy="603335"/>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68313" y="2152460"/>
            <a:ext cx="4979988" cy="258004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38244505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xt - 50 (II)">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7103570" cy="908050"/>
          </a:xfrm>
        </p:spPr>
        <p:txBody>
          <a:bodyPr/>
          <a:lstStyle/>
          <a:p>
            <a:pPr lvl="0"/>
            <a:r>
              <a:rPr lang="de-DE" noProof="1"/>
              <a:t>Double headline, </a:t>
            </a:r>
            <a:br>
              <a:rPr lang="de-DE" noProof="1"/>
            </a:br>
            <a:r>
              <a:rPr lang="de-DE" noProof="1"/>
              <a:t>32pt Calibri-Bold</a:t>
            </a:r>
          </a:p>
        </p:txBody>
      </p:sp>
      <p:sp>
        <p:nvSpPr>
          <p:cNvPr id="20" name="Textplatzhalter 15">
            <a:extLst>
              <a:ext uri="{FF2B5EF4-FFF2-40B4-BE49-F238E27FC236}">
                <a16:creationId xmlns:a16="http://schemas.microsoft.com/office/drawing/2014/main" id="{AFAE8FD0-EB67-064C-BBE2-F8BD31C8E875}"/>
              </a:ext>
            </a:extLst>
          </p:cNvPr>
          <p:cNvSpPr>
            <a:spLocks noGrp="1"/>
          </p:cNvSpPr>
          <p:nvPr>
            <p:ph type="body" sz="quarter" idx="72" hasCustomPrompt="1"/>
          </p:nvPr>
        </p:nvSpPr>
        <p:spPr>
          <a:xfrm>
            <a:off x="468313" y="1824037"/>
            <a:ext cx="3527426" cy="285115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7" name="Textplatzhalter 15">
            <a:extLst>
              <a:ext uri="{FF2B5EF4-FFF2-40B4-BE49-F238E27FC236}">
                <a16:creationId xmlns:a16="http://schemas.microsoft.com/office/drawing/2014/main" id="{6ACAB530-9D00-5D42-8852-9D40EE4F615A}"/>
              </a:ext>
            </a:extLst>
          </p:cNvPr>
          <p:cNvSpPr>
            <a:spLocks noGrp="1"/>
          </p:cNvSpPr>
          <p:nvPr>
            <p:ph type="body" sz="quarter" idx="10" hasCustomPrompt="1"/>
          </p:nvPr>
        </p:nvSpPr>
        <p:spPr>
          <a:xfrm>
            <a:off x="469156" y="1490400"/>
            <a:ext cx="7125171" cy="305881"/>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Tree>
    <p:extLst>
      <p:ext uri="{BB962C8B-B14F-4D97-AF65-F5344CB8AC3E}">
        <p14:creationId xmlns:p14="http://schemas.microsoft.com/office/powerpoint/2010/main" val="168872234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extLst>
    <p:ext uri="{DCECCB84-F9BA-43D5-87BE-67443E8EF086}">
      <p15:sldGuideLst xmlns:p15="http://schemas.microsoft.com/office/powerpoint/2012/main">
        <p15:guide id="1" orient="horz" pos="305">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Headline L - clean">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7" name="Titel 3">
            <a:extLst>
              <a:ext uri="{FF2B5EF4-FFF2-40B4-BE49-F238E27FC236}">
                <a16:creationId xmlns:a16="http://schemas.microsoft.com/office/drawing/2014/main" id="{8448A430-A916-8C4A-BB4A-4D79B8933935}"/>
              </a:ext>
            </a:extLst>
          </p:cNvPr>
          <p:cNvSpPr>
            <a:spLocks noGrp="1"/>
          </p:cNvSpPr>
          <p:nvPr>
            <p:ph type="title" hasCustomPrompt="1"/>
          </p:nvPr>
        </p:nvSpPr>
        <p:spPr>
          <a:xfrm rot="16200000">
            <a:off x="-1746248" y="2409825"/>
            <a:ext cx="4175125" cy="323852"/>
          </a:xfrm>
        </p:spPr>
        <p:txBody>
          <a:bodyPr anchor="ctr">
            <a:normAutofit/>
          </a:bodyPr>
          <a:lstStyle>
            <a:lvl1pPr algn="ctr">
              <a:defRPr sz="1600"/>
            </a:lvl1pPr>
          </a:lstStyle>
          <a:p>
            <a:pPr lvl="0"/>
            <a:r>
              <a:rPr lang="de-DE" noProof="1"/>
              <a:t>Subline S1, 16pt Calibri Bold</a:t>
            </a:r>
          </a:p>
        </p:txBody>
      </p:sp>
    </p:spTree>
    <p:extLst>
      <p:ext uri="{BB962C8B-B14F-4D97-AF65-F5344CB8AC3E}">
        <p14:creationId xmlns:p14="http://schemas.microsoft.com/office/powerpoint/2010/main" val="74602641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Headline L - pictur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5A87C9C9-DE8D-E848-A84E-4891FC38926E}"/>
              </a:ext>
            </a:extLst>
          </p:cNvPr>
          <p:cNvSpPr>
            <a:spLocks noGrp="1"/>
          </p:cNvSpPr>
          <p:nvPr>
            <p:ph type="pic" sz="quarter" idx="10" hasCustomPrompt="1"/>
          </p:nvPr>
        </p:nvSpPr>
        <p:spPr>
          <a:xfrm>
            <a:off x="911225" y="484188"/>
            <a:ext cx="8053388" cy="424780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10" name="Titel 3">
            <a:extLst>
              <a:ext uri="{FF2B5EF4-FFF2-40B4-BE49-F238E27FC236}">
                <a16:creationId xmlns:a16="http://schemas.microsoft.com/office/drawing/2014/main" id="{250411BE-6460-6C42-973B-6E02DE563CF0}"/>
              </a:ext>
            </a:extLst>
          </p:cNvPr>
          <p:cNvSpPr>
            <a:spLocks noGrp="1"/>
          </p:cNvSpPr>
          <p:nvPr>
            <p:ph type="title" hasCustomPrompt="1"/>
          </p:nvPr>
        </p:nvSpPr>
        <p:spPr>
          <a:xfrm rot="16200000">
            <a:off x="-1746248" y="2409825"/>
            <a:ext cx="4175125" cy="323852"/>
          </a:xfrm>
        </p:spPr>
        <p:txBody>
          <a:bodyPr anchor="ctr">
            <a:normAutofit/>
          </a:bodyPr>
          <a:lstStyle>
            <a:lvl1pPr algn="ctr">
              <a:defRPr sz="1600"/>
            </a:lvl1pPr>
          </a:lstStyle>
          <a:p>
            <a:pPr lvl="0"/>
            <a:r>
              <a:rPr lang="de-DE" noProof="1"/>
              <a:t>Subline S1, 16pt Calibri Bold</a:t>
            </a:r>
          </a:p>
        </p:txBody>
      </p:sp>
    </p:spTree>
    <p:extLst>
      <p:ext uri="{BB962C8B-B14F-4D97-AF65-F5344CB8AC3E}">
        <p14:creationId xmlns:p14="http://schemas.microsoft.com/office/powerpoint/2010/main" val="401462194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096000" y="484188"/>
            <a:ext cx="28686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4870602" cy="721198"/>
          </a:xfrm>
        </p:spPr>
        <p:txBody>
          <a:bodyPr>
            <a:normAutofit/>
          </a:bodyPr>
          <a:lstStyle>
            <a:lvl1pPr>
              <a:defRPr sz="2400"/>
            </a:lvl1pPr>
          </a:lstStyle>
          <a:p>
            <a:pPr lvl="0"/>
            <a:r>
              <a:rPr lang="de-DE" noProof="1"/>
              <a:t>Double headline, </a:t>
            </a:r>
            <a:br>
              <a:rPr lang="de-DE" noProof="1"/>
            </a:br>
            <a:r>
              <a:rPr lang="de-DE" noProof="1"/>
              <a:t>24pt Calibri-Bold</a:t>
            </a:r>
          </a:p>
        </p:txBody>
      </p:sp>
      <p:sp>
        <p:nvSpPr>
          <p:cNvPr id="7" name="Textplatzhalter 15">
            <a:extLst>
              <a:ext uri="{FF2B5EF4-FFF2-40B4-BE49-F238E27FC236}">
                <a16:creationId xmlns:a16="http://schemas.microsoft.com/office/drawing/2014/main" id="{EB8F6A2F-BA34-B04B-89F0-F0EE86184143}"/>
              </a:ext>
            </a:extLst>
          </p:cNvPr>
          <p:cNvSpPr>
            <a:spLocks noGrp="1"/>
          </p:cNvSpPr>
          <p:nvPr>
            <p:ph type="body" sz="quarter" idx="10" hasCustomPrompt="1"/>
          </p:nvPr>
        </p:nvSpPr>
        <p:spPr>
          <a:xfrm>
            <a:off x="468312" y="1376362"/>
            <a:ext cx="4979989" cy="603335"/>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68313" y="2152460"/>
            <a:ext cx="4979988" cy="258004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10903664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_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311900" y="484188"/>
            <a:ext cx="26527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4870602" cy="892176"/>
          </a:xfrm>
        </p:spPr>
        <p:txBody>
          <a:bodyPr/>
          <a:lstStyle/>
          <a:p>
            <a:pPr lvl="0"/>
            <a:r>
              <a:rPr lang="de-DE" noProof="1"/>
              <a:t>Double headline, </a:t>
            </a:r>
            <a:br>
              <a:rPr lang="de-DE" noProof="1"/>
            </a:br>
            <a:r>
              <a:rPr lang="de-DE" noProof="1"/>
              <a:t>32pt Calibri-Bold</a:t>
            </a:r>
          </a:p>
        </p:txBody>
      </p:sp>
      <p:sp>
        <p:nvSpPr>
          <p:cNvPr id="7" name="Textplatzhalter 15">
            <a:extLst>
              <a:ext uri="{FF2B5EF4-FFF2-40B4-BE49-F238E27FC236}">
                <a16:creationId xmlns:a16="http://schemas.microsoft.com/office/drawing/2014/main" id="{EB8F6A2F-BA34-B04B-89F0-F0EE86184143}"/>
              </a:ext>
            </a:extLst>
          </p:cNvPr>
          <p:cNvSpPr>
            <a:spLocks noGrp="1"/>
          </p:cNvSpPr>
          <p:nvPr>
            <p:ph type="body" sz="quarter" idx="10" hasCustomPrompt="1"/>
          </p:nvPr>
        </p:nvSpPr>
        <p:spPr>
          <a:xfrm>
            <a:off x="468313" y="1490400"/>
            <a:ext cx="4870602" cy="316533"/>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68313" y="1808163"/>
            <a:ext cx="4870602" cy="2924339"/>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145447995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096000" y="484186"/>
            <a:ext cx="2868613" cy="424815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5423198" cy="1323977"/>
          </a:xfrm>
        </p:spPr>
        <p:txBody>
          <a:bodyPr/>
          <a:lstStyle/>
          <a:p>
            <a:pPr lvl="0"/>
            <a:r>
              <a:rPr lang="de-DE" noProof="1"/>
              <a:t>Double headline, </a:t>
            </a:r>
            <a:br>
              <a:rPr lang="de-DE" noProof="1"/>
            </a:br>
            <a:r>
              <a:rPr lang="de-DE" noProof="1"/>
              <a:t>32pt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56902" y="1808163"/>
            <a:ext cx="4991398" cy="2924175"/>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222728618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xt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2" y="484188"/>
            <a:ext cx="439210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3755060" cy="892175"/>
          </a:xfrm>
        </p:spPr>
        <p:txBody>
          <a:bodyPr>
            <a:normAutofit/>
          </a:bodyPr>
          <a:lstStyle/>
          <a:p>
            <a:pPr lvl="0"/>
            <a:r>
              <a:rPr lang="de-DE" noProof="1"/>
              <a:t>Double headline H1, </a:t>
            </a:r>
            <a:br>
              <a:rPr lang="de-DE" noProof="1"/>
            </a:br>
            <a:r>
              <a:rPr lang="de-DE" noProof="1"/>
              <a:t>32pt Gotham-Bold</a:t>
            </a:r>
          </a:p>
        </p:txBody>
      </p:sp>
      <p:sp>
        <p:nvSpPr>
          <p:cNvPr id="11" name="Textplatzhalter 15">
            <a:extLst>
              <a:ext uri="{FF2B5EF4-FFF2-40B4-BE49-F238E27FC236}">
                <a16:creationId xmlns:a16="http://schemas.microsoft.com/office/drawing/2014/main" id="{A33F24FE-E628-3D4B-A292-69442BC5CDC5}"/>
              </a:ext>
            </a:extLst>
          </p:cNvPr>
          <p:cNvSpPr>
            <a:spLocks noGrp="1"/>
          </p:cNvSpPr>
          <p:nvPr>
            <p:ph type="body" sz="quarter" idx="10" hasCustomPrompt="1"/>
          </p:nvPr>
        </p:nvSpPr>
        <p:spPr>
          <a:xfrm>
            <a:off x="468313" y="1622303"/>
            <a:ext cx="3311400" cy="203910"/>
          </a:xfrm>
          <a:prstGeom prst="rect">
            <a:avLst/>
          </a:prstGeom>
        </p:spPr>
        <p:txBody>
          <a:bodyPr vert="horz" lIns="0" tIns="0" rIns="0" bIns="0" rtlCol="0">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468312" y="2067693"/>
            <a:ext cx="3755059" cy="2416917"/>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322433524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Text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2" y="484188"/>
            <a:ext cx="439210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2" y="482400"/>
            <a:ext cx="3467027" cy="1315969"/>
          </a:xfrm>
        </p:spPr>
        <p:txBody>
          <a:bodyPr>
            <a:normAutofit/>
          </a:bodyPr>
          <a:lstStyle/>
          <a:p>
            <a:pPr lvl="0"/>
            <a:r>
              <a:rPr lang="de-DE" noProof="1"/>
              <a:t>Double headline H1, </a:t>
            </a:r>
            <a:br>
              <a:rPr lang="de-DE" noProof="1"/>
            </a:br>
            <a:r>
              <a:rPr lang="de-DE" noProof="1"/>
              <a:t>32pt Gotham-Bold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457983" y="1808162"/>
            <a:ext cx="3337981" cy="237124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301535437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ext R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E505DF6C-ECCB-5242-9567-B753799C6B48}"/>
              </a:ext>
            </a:extLst>
          </p:cNvPr>
          <p:cNvSpPr>
            <a:spLocks noGrp="1"/>
          </p:cNvSpPr>
          <p:nvPr>
            <p:ph type="pic" sz="quarter" idx="70" hasCustomPrompt="1"/>
          </p:nvPr>
        </p:nvSpPr>
        <p:spPr>
          <a:xfrm>
            <a:off x="179896" y="484188"/>
            <a:ext cx="4392103" cy="4248150"/>
          </a:xfrm>
          <a:prstGeom prst="rect">
            <a:avLst/>
          </a:prstGeom>
          <a:pattFill prst="wdDnDiag">
            <a:fgClr>
              <a:schemeClr val="accent4"/>
            </a:fgClr>
            <a:bgClr>
              <a:schemeClr val="accent3"/>
            </a:bgClr>
          </a:pattFill>
        </p:spPr>
        <p:txBody>
          <a:bodyPr anchor="t"/>
          <a:lstStyle>
            <a:lvl1pPr marL="0" indent="0" algn="ctr">
              <a:buNone/>
              <a:defRPr/>
            </a:lvl1pPr>
          </a:lstStyle>
          <a:p>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5057775" y="629574"/>
            <a:ext cx="3522661" cy="968756"/>
          </a:xfrm>
        </p:spPr>
        <p:txBody>
          <a:bodyPr wrap="square" anchor="ctr">
            <a:noAutofit/>
          </a:bodyPr>
          <a:lstStyle>
            <a:lvl1pPr>
              <a:defRPr sz="2800"/>
            </a:lvl1pPr>
          </a:lstStyle>
          <a:p>
            <a:pPr lvl="0"/>
            <a:r>
              <a:rPr lang="de-DE" noProof="1"/>
              <a:t>Double headline H1, 32pt Gotham-Bold</a:t>
            </a:r>
          </a:p>
        </p:txBody>
      </p:sp>
      <p:sp>
        <p:nvSpPr>
          <p:cNvPr id="14" name="Textplatzhalter 15">
            <a:extLst>
              <a:ext uri="{FF2B5EF4-FFF2-40B4-BE49-F238E27FC236}">
                <a16:creationId xmlns:a16="http://schemas.microsoft.com/office/drawing/2014/main" id="{F1398E2A-EFE8-8741-9B12-B124EE1F3D20}"/>
              </a:ext>
            </a:extLst>
          </p:cNvPr>
          <p:cNvSpPr>
            <a:spLocks noGrp="1"/>
          </p:cNvSpPr>
          <p:nvPr>
            <p:ph type="body" sz="quarter" idx="10" hasCustomPrompt="1"/>
          </p:nvPr>
        </p:nvSpPr>
        <p:spPr>
          <a:xfrm>
            <a:off x="5057775" y="1607660"/>
            <a:ext cx="3522661" cy="424250"/>
          </a:xfrm>
          <a:prstGeom prst="rect">
            <a:avLst/>
          </a:prstGeom>
        </p:spPr>
        <p:txBody>
          <a:bodyPr vert="horz" lIns="0" tIns="0" rIns="0" bIns="0" rtlCol="0" anchor="ctr">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5" name="Textplatzhalter 15">
            <a:extLst>
              <a:ext uri="{FF2B5EF4-FFF2-40B4-BE49-F238E27FC236}">
                <a16:creationId xmlns:a16="http://schemas.microsoft.com/office/drawing/2014/main" id="{99741AC9-3EBC-004D-BED6-9B5D78AFC0C3}"/>
              </a:ext>
            </a:extLst>
          </p:cNvPr>
          <p:cNvSpPr>
            <a:spLocks noGrp="1"/>
          </p:cNvSpPr>
          <p:nvPr>
            <p:ph type="body" sz="quarter" idx="72" hasCustomPrompt="1"/>
          </p:nvPr>
        </p:nvSpPr>
        <p:spPr>
          <a:xfrm>
            <a:off x="5057776" y="2031910"/>
            <a:ext cx="3522662" cy="2555965"/>
          </a:xfrm>
          <a:prstGeom prst="rect">
            <a:avLst/>
          </a:prstGeom>
        </p:spPr>
        <p:txBody>
          <a:bodyPr anchor="ct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senet netus et malesuada fames ac turpis.</a:t>
            </a:r>
          </a:p>
        </p:txBody>
      </p:sp>
    </p:spTree>
    <p:extLst>
      <p:ext uri="{BB962C8B-B14F-4D97-AF65-F5344CB8AC3E}">
        <p14:creationId xmlns:p14="http://schemas.microsoft.com/office/powerpoint/2010/main" val="204598549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ext top - picture 50">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755649" y="484188"/>
            <a:ext cx="7824789" cy="581679"/>
          </a:xfrm>
        </p:spPr>
        <p:txBody>
          <a:bodyPr>
            <a:normAutofit/>
          </a:bodyPr>
          <a:lstStyle/>
          <a:p>
            <a:pPr lvl="0"/>
            <a:r>
              <a:rPr lang="de-DE" noProof="1"/>
              <a:t>Single headline H1, 32pt Gotham-Bold</a:t>
            </a:r>
          </a:p>
        </p:txBody>
      </p:sp>
      <p:sp>
        <p:nvSpPr>
          <p:cNvPr id="7" name="Bildplatzhalter 2">
            <a:extLst>
              <a:ext uri="{FF2B5EF4-FFF2-40B4-BE49-F238E27FC236}">
                <a16:creationId xmlns:a16="http://schemas.microsoft.com/office/drawing/2014/main" id="{879AF372-D911-7441-AED3-63FEED237FB4}"/>
              </a:ext>
            </a:extLst>
          </p:cNvPr>
          <p:cNvSpPr>
            <a:spLocks noGrp="1"/>
          </p:cNvSpPr>
          <p:nvPr>
            <p:ph type="pic" sz="quarter" idx="11" hasCustomPrompt="1"/>
          </p:nvPr>
        </p:nvSpPr>
        <p:spPr>
          <a:xfrm>
            <a:off x="179896" y="2571751"/>
            <a:ext cx="8784717"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Textplatzhalter 15">
            <a:extLst>
              <a:ext uri="{FF2B5EF4-FFF2-40B4-BE49-F238E27FC236}">
                <a16:creationId xmlns:a16="http://schemas.microsoft.com/office/drawing/2014/main" id="{B4FA391B-5046-B146-86E5-C8DE4F6C1CE9}"/>
              </a:ext>
            </a:extLst>
          </p:cNvPr>
          <p:cNvSpPr>
            <a:spLocks noGrp="1"/>
          </p:cNvSpPr>
          <p:nvPr>
            <p:ph type="body" sz="quarter" idx="73" hasCustomPrompt="1"/>
          </p:nvPr>
        </p:nvSpPr>
        <p:spPr>
          <a:xfrm>
            <a:off x="755649" y="1430510"/>
            <a:ext cx="7824789" cy="1066041"/>
          </a:xfrm>
          <a:prstGeom prst="rect">
            <a:avLst/>
          </a:prstGeom>
        </p:spPr>
        <p:txBody>
          <a:bodyPr vert="horz" lIns="0" tIns="0" rIns="0" bIns="0" rtlCol="0">
            <a:normAutofit/>
          </a:bodyPr>
          <a:lstStyle>
            <a:lvl1pPr>
              <a:defRPr lang="de-DE" sz="1200" b="0" i="0" noProof="1">
                <a:latin typeface="Calibri Light" panose="020F0302020204030204" pitchFamily="34" charset="0"/>
                <a:cs typeface="Calibri Light" panose="020F0302020204030204" pitchFamily="34" charset="0"/>
              </a:defRPr>
            </a:lvl1pPr>
          </a:lstStyle>
          <a:p>
            <a:pPr lvl="0">
              <a:spcAft>
                <a:spcPts val="750"/>
              </a:spcAft>
            </a:pPr>
            <a:r>
              <a:rPr lang="de-DE" noProof="1"/>
              <a:t>Copy text, 14pt Gotham-Book. Lorem ipsum dolor sit amet, consectetuer adipiscing elit. Maecenas porttitor congue massa. Fusce posuere, magna sed pulvinar ultricies, purus lectus malesuada libero, sit amet commodo magna eros quis urna. Nunc viverra imperdiet enim. Fusce est. Vivamus tellus. Pellentesque habitant morbi tristique setus et netus et malesuada fames ac turpis egestas. Proin pharetra nonummy pede. Mauris et orci. Maecenas porttitor congue massa. Fusce posuere, magna sed pulvinar ultricies, purus lectus malesuada libero, sit amet.</a:t>
            </a:r>
          </a:p>
        </p:txBody>
      </p:sp>
      <p:sp>
        <p:nvSpPr>
          <p:cNvPr id="9" name="Textplatzhalter 15">
            <a:extLst>
              <a:ext uri="{FF2B5EF4-FFF2-40B4-BE49-F238E27FC236}">
                <a16:creationId xmlns:a16="http://schemas.microsoft.com/office/drawing/2014/main" id="{E2C9985A-ED8C-174E-9F67-29E2B7B7BF31}"/>
              </a:ext>
            </a:extLst>
          </p:cNvPr>
          <p:cNvSpPr>
            <a:spLocks noGrp="1"/>
          </p:cNvSpPr>
          <p:nvPr>
            <p:ph type="body" sz="quarter" idx="10" hasCustomPrompt="1"/>
          </p:nvPr>
        </p:nvSpPr>
        <p:spPr>
          <a:xfrm>
            <a:off x="755649" y="1065867"/>
            <a:ext cx="7381083" cy="315454"/>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343047601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311900" y="484188"/>
            <a:ext cx="26527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4870602" cy="892176"/>
          </a:xfrm>
        </p:spPr>
        <p:txBody>
          <a:bodyPr/>
          <a:lstStyle/>
          <a:p>
            <a:pPr lvl="0"/>
            <a:r>
              <a:rPr lang="de-DE" noProof="1"/>
              <a:t>Double headline, </a:t>
            </a:r>
            <a:br>
              <a:rPr lang="de-DE" noProof="1"/>
            </a:br>
            <a:r>
              <a:rPr lang="de-DE" noProof="1"/>
              <a:t>32pt Calibri-Bold</a:t>
            </a:r>
          </a:p>
        </p:txBody>
      </p:sp>
      <p:sp>
        <p:nvSpPr>
          <p:cNvPr id="7" name="Textplatzhalter 15">
            <a:extLst>
              <a:ext uri="{FF2B5EF4-FFF2-40B4-BE49-F238E27FC236}">
                <a16:creationId xmlns:a16="http://schemas.microsoft.com/office/drawing/2014/main" id="{EB8F6A2F-BA34-B04B-89F0-F0EE86184143}"/>
              </a:ext>
            </a:extLst>
          </p:cNvPr>
          <p:cNvSpPr>
            <a:spLocks noGrp="1"/>
          </p:cNvSpPr>
          <p:nvPr>
            <p:ph type="body" sz="quarter" idx="10" hasCustomPrompt="1"/>
          </p:nvPr>
        </p:nvSpPr>
        <p:spPr>
          <a:xfrm>
            <a:off x="468313" y="1490400"/>
            <a:ext cx="4870602" cy="316533"/>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68313" y="1808163"/>
            <a:ext cx="4870602" cy="2924339"/>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263419007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ircl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10" name="Textplatzhalter 15">
            <a:extLst>
              <a:ext uri="{FF2B5EF4-FFF2-40B4-BE49-F238E27FC236}">
                <a16:creationId xmlns:a16="http://schemas.microsoft.com/office/drawing/2014/main" id="{A130ACC1-978F-034C-98FE-EEAC68DA08DF}"/>
              </a:ext>
            </a:extLst>
          </p:cNvPr>
          <p:cNvSpPr>
            <a:spLocks noGrp="1"/>
          </p:cNvSpPr>
          <p:nvPr>
            <p:ph type="body" sz="quarter" idx="72" hasCustomPrompt="1"/>
          </p:nvPr>
        </p:nvSpPr>
        <p:spPr>
          <a:xfrm>
            <a:off x="5057776" y="1707653"/>
            <a:ext cx="3522662" cy="2520281"/>
          </a:xfrm>
          <a:prstGeom prst="rect">
            <a:avLst/>
          </a:prstGeom>
        </p:spPr>
        <p:txBody>
          <a:bodyPr>
            <a:normAutofit/>
          </a:bodyPr>
          <a:lstStyle>
            <a:lvl1pPr>
              <a:spcBef>
                <a:spcPts val="0"/>
              </a:spcBef>
              <a:spcAft>
                <a:spcPts val="750"/>
              </a:spcAft>
              <a:defRPr sz="12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senet netus et malesuada fames ac turpis.</a:t>
            </a:r>
          </a:p>
        </p:txBody>
      </p:sp>
      <p:sp>
        <p:nvSpPr>
          <p:cNvPr id="12" name="Bildplatzhalter 2">
            <a:extLst>
              <a:ext uri="{FF2B5EF4-FFF2-40B4-BE49-F238E27FC236}">
                <a16:creationId xmlns:a16="http://schemas.microsoft.com/office/drawing/2014/main" id="{174DF0DB-641A-0648-A209-8E6091567F45}"/>
              </a:ext>
            </a:extLst>
          </p:cNvPr>
          <p:cNvSpPr>
            <a:spLocks noGrp="1"/>
          </p:cNvSpPr>
          <p:nvPr>
            <p:ph type="pic" sz="quarter" idx="10" hasCustomPrompt="1"/>
          </p:nvPr>
        </p:nvSpPr>
        <p:spPr>
          <a:xfrm>
            <a:off x="1158380" y="1194264"/>
            <a:ext cx="2998910" cy="2971982"/>
          </a:xfrm>
          <a:prstGeom prst="ellipse">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Titel 3">
            <a:extLst>
              <a:ext uri="{FF2B5EF4-FFF2-40B4-BE49-F238E27FC236}">
                <a16:creationId xmlns:a16="http://schemas.microsoft.com/office/drawing/2014/main" id="{CDB834BC-D353-1E48-8F42-AB0ED70302BE}"/>
              </a:ext>
            </a:extLst>
          </p:cNvPr>
          <p:cNvSpPr>
            <a:spLocks noGrp="1"/>
          </p:cNvSpPr>
          <p:nvPr>
            <p:ph type="title" hasCustomPrompt="1"/>
          </p:nvPr>
        </p:nvSpPr>
        <p:spPr>
          <a:xfrm>
            <a:off x="5057774" y="1356456"/>
            <a:ext cx="3522664" cy="351197"/>
          </a:xfrm>
        </p:spPr>
        <p:txBody>
          <a:bodyPr>
            <a:normAutofit/>
          </a:bodyPr>
          <a:lstStyle>
            <a:lvl1pPr>
              <a:defRPr sz="1800">
                <a:solidFill>
                  <a:srgbClr val="007858"/>
                </a:solidFill>
              </a:defRPr>
            </a:lvl1pPr>
          </a:lstStyle>
          <a:p>
            <a:pPr lvl="0"/>
            <a:r>
              <a:rPr lang="de-DE" noProof="1"/>
              <a:t>Headline, 12pt Calibri-Bold</a:t>
            </a:r>
          </a:p>
        </p:txBody>
      </p:sp>
    </p:spTree>
    <p:extLst>
      <p:ext uri="{BB962C8B-B14F-4D97-AF65-F5344CB8AC3E}">
        <p14:creationId xmlns:p14="http://schemas.microsoft.com/office/powerpoint/2010/main" val="427010571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xt - small white/ picture ">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E69DEF63-A027-434C-823D-E9D82C97BEA2}"/>
              </a:ext>
            </a:extLst>
          </p:cNvPr>
          <p:cNvSpPr>
            <a:spLocks noGrp="1"/>
          </p:cNvSpPr>
          <p:nvPr>
            <p:ph type="pic" sz="quarter" idx="10" hasCustomPrompt="1"/>
          </p:nvPr>
        </p:nvSpPr>
        <p:spPr>
          <a:xfrm>
            <a:off x="2843809" y="484188"/>
            <a:ext cx="6120296" cy="4261646"/>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33" name="Textplatzhalter 15">
            <a:extLst>
              <a:ext uri="{FF2B5EF4-FFF2-40B4-BE49-F238E27FC236}">
                <a16:creationId xmlns:a16="http://schemas.microsoft.com/office/drawing/2014/main" id="{EBE23610-A0A6-FC47-8F92-CA478DC1EDB3}"/>
              </a:ext>
            </a:extLst>
          </p:cNvPr>
          <p:cNvSpPr>
            <a:spLocks noGrp="1"/>
          </p:cNvSpPr>
          <p:nvPr>
            <p:ph type="body" sz="quarter" idx="90" hasCustomPrompt="1"/>
          </p:nvPr>
        </p:nvSpPr>
        <p:spPr>
          <a:xfrm>
            <a:off x="479425" y="3363838"/>
            <a:ext cx="2004343" cy="850838"/>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19" name="Titel 3">
            <a:extLst>
              <a:ext uri="{FF2B5EF4-FFF2-40B4-BE49-F238E27FC236}">
                <a16:creationId xmlns:a16="http://schemas.microsoft.com/office/drawing/2014/main" id="{EA1EC3A2-B693-8347-BBF7-05393FEEFD9E}"/>
              </a:ext>
            </a:extLst>
          </p:cNvPr>
          <p:cNvSpPr>
            <a:spLocks noGrp="1"/>
          </p:cNvSpPr>
          <p:nvPr>
            <p:ph type="title" hasCustomPrompt="1"/>
          </p:nvPr>
        </p:nvSpPr>
        <p:spPr>
          <a:xfrm>
            <a:off x="479424" y="2826454"/>
            <a:ext cx="2004343" cy="381749"/>
          </a:xfrm>
        </p:spPr>
        <p:txBody>
          <a:bodyPr anchor="b">
            <a:normAutofit/>
          </a:bodyPr>
          <a:lstStyle>
            <a:lvl1pPr>
              <a:defRPr sz="140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202928122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ext R - small white/ picture ">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E69DEF63-A027-434C-823D-E9D82C97BEA2}"/>
              </a:ext>
            </a:extLst>
          </p:cNvPr>
          <p:cNvSpPr>
            <a:spLocks noGrp="1"/>
          </p:cNvSpPr>
          <p:nvPr>
            <p:ph type="pic" sz="quarter" idx="10" hasCustomPrompt="1"/>
          </p:nvPr>
        </p:nvSpPr>
        <p:spPr>
          <a:xfrm>
            <a:off x="179896" y="484188"/>
            <a:ext cx="6132005"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Foliennummernplatzhalter 2">
            <a:extLst>
              <a:ext uri="{FF2B5EF4-FFF2-40B4-BE49-F238E27FC236}">
                <a16:creationId xmlns:a16="http://schemas.microsoft.com/office/drawing/2014/main" id="{D3B8F810-BBC5-6547-A763-A38F4BAA3C04}"/>
              </a:ext>
            </a:extLst>
          </p:cNvPr>
          <p:cNvSpPr>
            <a:spLocks noGrp="1"/>
          </p:cNvSpPr>
          <p:nvPr>
            <p:ph type="sldNum" sz="quarter" idx="92"/>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6" name="Textplatzhalter 15">
            <a:extLst>
              <a:ext uri="{FF2B5EF4-FFF2-40B4-BE49-F238E27FC236}">
                <a16:creationId xmlns:a16="http://schemas.microsoft.com/office/drawing/2014/main" id="{D81A5E85-FE8F-4746-A133-8B7AAC42A780}"/>
              </a:ext>
            </a:extLst>
          </p:cNvPr>
          <p:cNvSpPr>
            <a:spLocks noGrp="1"/>
          </p:cNvSpPr>
          <p:nvPr>
            <p:ph type="body" sz="quarter" idx="93" hasCustomPrompt="1"/>
          </p:nvPr>
        </p:nvSpPr>
        <p:spPr>
          <a:xfrm>
            <a:off x="6767414" y="3363838"/>
            <a:ext cx="1813024" cy="850838"/>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8" name="Titel 3">
            <a:extLst>
              <a:ext uri="{FF2B5EF4-FFF2-40B4-BE49-F238E27FC236}">
                <a16:creationId xmlns:a16="http://schemas.microsoft.com/office/drawing/2014/main" id="{710B6530-DEFE-CE4A-AE7D-CDF1795B279F}"/>
              </a:ext>
            </a:extLst>
          </p:cNvPr>
          <p:cNvSpPr>
            <a:spLocks noGrp="1"/>
          </p:cNvSpPr>
          <p:nvPr>
            <p:ph type="title" hasCustomPrompt="1"/>
          </p:nvPr>
        </p:nvSpPr>
        <p:spPr>
          <a:xfrm>
            <a:off x="6743700" y="2826454"/>
            <a:ext cx="1813024" cy="381749"/>
          </a:xfrm>
        </p:spPr>
        <p:txBody>
          <a:bodyPr>
            <a:normAutofit/>
          </a:bodyPr>
          <a:lstStyle>
            <a:lvl1pPr>
              <a:defRPr sz="140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244654025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ext bot - picture 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12" name="Textplatzhalter 15">
            <a:extLst>
              <a:ext uri="{FF2B5EF4-FFF2-40B4-BE49-F238E27FC236}">
                <a16:creationId xmlns:a16="http://schemas.microsoft.com/office/drawing/2014/main" id="{4822AAFD-891B-C741-BDAF-2401D4EA3575}"/>
              </a:ext>
            </a:extLst>
          </p:cNvPr>
          <p:cNvSpPr>
            <a:spLocks noGrp="1"/>
          </p:cNvSpPr>
          <p:nvPr>
            <p:ph type="body" sz="quarter" idx="73" hasCustomPrompt="1"/>
          </p:nvPr>
        </p:nvSpPr>
        <p:spPr>
          <a:xfrm>
            <a:off x="755650" y="3252114"/>
            <a:ext cx="7560766" cy="1119836"/>
          </a:xfrm>
          <a:prstGeom prst="rect">
            <a:avLst/>
          </a:prstGeom>
        </p:spPr>
        <p:txBody>
          <a:bodyPr>
            <a:normAutofit/>
          </a:bodyPr>
          <a:lstStyle>
            <a:lvl1pPr>
              <a:spcAft>
                <a:spcPts val="750"/>
              </a:spcAft>
              <a:defRPr sz="12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 Nunc viverra imperdiet enim. Fusce est. Vivamus tellus. Pellentesque habitant morbi tristique setus et netus et malesuada fames ac turpis egestas. Proin pharetra nonummy pede. Mauris et orci. Maecenas porttitor congue massa. Fusce posuere, magna sed pulvinar ultricies, purus lectus malesuada libero, sit amet.</a:t>
            </a:r>
          </a:p>
        </p:txBody>
      </p:sp>
      <p:sp>
        <p:nvSpPr>
          <p:cNvPr id="21" name="Titel 3">
            <a:extLst>
              <a:ext uri="{FF2B5EF4-FFF2-40B4-BE49-F238E27FC236}">
                <a16:creationId xmlns:a16="http://schemas.microsoft.com/office/drawing/2014/main" id="{BF5CB3C2-4A03-DF4F-AEC0-0D409FBD6B48}"/>
              </a:ext>
            </a:extLst>
          </p:cNvPr>
          <p:cNvSpPr>
            <a:spLocks noGrp="1"/>
          </p:cNvSpPr>
          <p:nvPr>
            <p:ph type="title" hasCustomPrompt="1"/>
          </p:nvPr>
        </p:nvSpPr>
        <p:spPr>
          <a:xfrm>
            <a:off x="755650" y="2827864"/>
            <a:ext cx="7381082" cy="261797"/>
          </a:xfrm>
        </p:spPr>
        <p:txBody>
          <a:bodyPr>
            <a:noAutofit/>
          </a:bodyPr>
          <a:lstStyle>
            <a:lvl1pPr>
              <a:defRPr sz="2400"/>
            </a:lvl1pPr>
          </a:lstStyle>
          <a:p>
            <a:pPr lvl="0"/>
            <a:r>
              <a:rPr lang="de-DE" noProof="1"/>
              <a:t>Subline S1, 24pt Calibri-Bold</a:t>
            </a:r>
          </a:p>
        </p:txBody>
      </p:sp>
      <p:sp>
        <p:nvSpPr>
          <p:cNvPr id="22" name="Bildplatzhalter 2">
            <a:extLst>
              <a:ext uri="{FF2B5EF4-FFF2-40B4-BE49-F238E27FC236}">
                <a16:creationId xmlns:a16="http://schemas.microsoft.com/office/drawing/2014/main" id="{3094DA27-357C-8942-8CB5-E2B82322B9F2}"/>
              </a:ext>
            </a:extLst>
          </p:cNvPr>
          <p:cNvSpPr>
            <a:spLocks noGrp="1"/>
          </p:cNvSpPr>
          <p:nvPr>
            <p:ph type="pic" sz="quarter" idx="11" hasCustomPrompt="1"/>
          </p:nvPr>
        </p:nvSpPr>
        <p:spPr>
          <a:xfrm>
            <a:off x="179388" y="484188"/>
            <a:ext cx="8785225" cy="208756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Tree>
    <p:extLst>
      <p:ext uri="{BB962C8B-B14F-4D97-AF65-F5344CB8AC3E}">
        <p14:creationId xmlns:p14="http://schemas.microsoft.com/office/powerpoint/2010/main" val="53762173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ext + picture - 50/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37" name="Textplatzhalter 15">
            <a:extLst>
              <a:ext uri="{FF2B5EF4-FFF2-40B4-BE49-F238E27FC236}">
                <a16:creationId xmlns:a16="http://schemas.microsoft.com/office/drawing/2014/main" id="{1DA54822-6066-8F40-8207-60D13F145A6E}"/>
              </a:ext>
            </a:extLst>
          </p:cNvPr>
          <p:cNvSpPr>
            <a:spLocks noGrp="1"/>
          </p:cNvSpPr>
          <p:nvPr>
            <p:ph type="body" sz="quarter" idx="88" hasCustomPrompt="1"/>
          </p:nvPr>
        </p:nvSpPr>
        <p:spPr>
          <a:xfrm>
            <a:off x="755576" y="2830940"/>
            <a:ext cx="3650858" cy="418673"/>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S2, 18pt</a:t>
            </a:r>
            <a:br>
              <a:rPr lang="de-DE" noProof="1"/>
            </a:br>
            <a:r>
              <a:rPr lang="de-DE" noProof="1"/>
              <a:t>Calibri-Bold</a:t>
            </a:r>
          </a:p>
        </p:txBody>
      </p:sp>
      <p:sp>
        <p:nvSpPr>
          <p:cNvPr id="38" name="Textplatzhalter 15">
            <a:extLst>
              <a:ext uri="{FF2B5EF4-FFF2-40B4-BE49-F238E27FC236}">
                <a16:creationId xmlns:a16="http://schemas.microsoft.com/office/drawing/2014/main" id="{4575D0B9-EE89-2242-82ED-F821C3D39ECD}"/>
              </a:ext>
            </a:extLst>
          </p:cNvPr>
          <p:cNvSpPr>
            <a:spLocks noGrp="1"/>
          </p:cNvSpPr>
          <p:nvPr>
            <p:ph type="body" sz="quarter" idx="89" hasCustomPrompt="1"/>
          </p:nvPr>
        </p:nvSpPr>
        <p:spPr>
          <a:xfrm>
            <a:off x="755576" y="3427689"/>
            <a:ext cx="3650858" cy="1088277"/>
          </a:xfrm>
          <a:prstGeom prst="rect">
            <a:avLst/>
          </a:prstGeom>
        </p:spPr>
        <p:txBody>
          <a:bodyPr>
            <a:normAutofit/>
          </a:bodyPr>
          <a:lstStyle>
            <a:lvl1pPr>
              <a:defRPr sz="1000"/>
            </a:lvl1pPr>
            <a:lvl2pPr>
              <a:spcBef>
                <a:spcPts val="0"/>
              </a:spcBef>
              <a:spcAft>
                <a:spcPts val="750"/>
              </a:spcAft>
              <a:defRPr sz="900">
                <a:latin typeface="+mn-lt"/>
              </a:defRPr>
            </a:lvl2pPr>
          </a:lstStyle>
          <a:p>
            <a:r>
              <a:rPr lang="de-DE" noProof="1"/>
              <a:t>Copy text, 12pt Calibri-Regular. Lorem ipsum dolor sit amet, concter adipiscing elit. Maecenas porttitor congue massa. Lectus posuere. Porttitor congue massa. Fusce lectus posuere. Fusce posuere, sed pulvinar ultricies, purus lectus malesuada libero, sit amet commodo posuere, sed pulvinar ultricies, purus lectus.</a:t>
            </a:r>
          </a:p>
        </p:txBody>
      </p:sp>
      <p:sp>
        <p:nvSpPr>
          <p:cNvPr id="53" name="Textplatzhalter 15">
            <a:extLst>
              <a:ext uri="{FF2B5EF4-FFF2-40B4-BE49-F238E27FC236}">
                <a16:creationId xmlns:a16="http://schemas.microsoft.com/office/drawing/2014/main" id="{8D4AC655-F7A2-AD49-86E6-F1E7CBF6B589}"/>
              </a:ext>
            </a:extLst>
          </p:cNvPr>
          <p:cNvSpPr>
            <a:spLocks noGrp="1"/>
          </p:cNvSpPr>
          <p:nvPr>
            <p:ph type="body" sz="quarter" idx="96" hasCustomPrompt="1"/>
          </p:nvPr>
        </p:nvSpPr>
        <p:spPr>
          <a:xfrm>
            <a:off x="4733851" y="2830940"/>
            <a:ext cx="3650858" cy="418673"/>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S2, 18pt</a:t>
            </a:r>
            <a:br>
              <a:rPr lang="de-DE" noProof="1"/>
            </a:br>
            <a:r>
              <a:rPr lang="de-DE" noProof="1"/>
              <a:t>Calibri-Bold</a:t>
            </a:r>
          </a:p>
        </p:txBody>
      </p:sp>
      <p:sp>
        <p:nvSpPr>
          <p:cNvPr id="54" name="Textplatzhalter 15">
            <a:extLst>
              <a:ext uri="{FF2B5EF4-FFF2-40B4-BE49-F238E27FC236}">
                <a16:creationId xmlns:a16="http://schemas.microsoft.com/office/drawing/2014/main" id="{EA49473D-5D48-D544-B493-2CBA0300E9AE}"/>
              </a:ext>
            </a:extLst>
          </p:cNvPr>
          <p:cNvSpPr>
            <a:spLocks noGrp="1"/>
          </p:cNvSpPr>
          <p:nvPr>
            <p:ph type="body" sz="quarter" idx="97" hasCustomPrompt="1"/>
          </p:nvPr>
        </p:nvSpPr>
        <p:spPr>
          <a:xfrm>
            <a:off x="4733851" y="3427689"/>
            <a:ext cx="3671763" cy="1088277"/>
          </a:xfrm>
          <a:prstGeom prst="rect">
            <a:avLst/>
          </a:prstGeom>
        </p:spPr>
        <p:txBody>
          <a:bodyPr>
            <a:normAutofit/>
          </a:bodyPr>
          <a:lstStyle>
            <a:lvl1pPr>
              <a:defRPr sz="1000"/>
            </a:lvl1pPr>
            <a:lvl2pPr>
              <a:spcBef>
                <a:spcPts val="0"/>
              </a:spcBef>
              <a:spcAft>
                <a:spcPts val="750"/>
              </a:spcAft>
              <a:defRPr sz="900">
                <a:latin typeface="+mn-lt"/>
              </a:defRPr>
            </a:lvl2pPr>
          </a:lstStyle>
          <a:p>
            <a:r>
              <a:rPr lang="de-DE" noProof="1"/>
              <a:t>Copy text, 12pt Calibri-Regular. Lorem ipsum dolor sit amet, concter adipiscing elit. Maecenas porttitor congue massa. Lectus posuere. Porttitor congue massa. Fusce lectus posuere. Fusce posuere, sed pulvinar ultricies, purus lectus malesuada libero, sit amet commodo posuere, sed pulvinar ultricies, purus lectus.</a:t>
            </a:r>
          </a:p>
        </p:txBody>
      </p:sp>
      <p:sp>
        <p:nvSpPr>
          <p:cNvPr id="21" name="Bildplatzhalter 2">
            <a:extLst>
              <a:ext uri="{FF2B5EF4-FFF2-40B4-BE49-F238E27FC236}">
                <a16:creationId xmlns:a16="http://schemas.microsoft.com/office/drawing/2014/main" id="{BC082DD6-C07D-B94B-B5ED-5A9171D705FF}"/>
              </a:ext>
            </a:extLst>
          </p:cNvPr>
          <p:cNvSpPr>
            <a:spLocks noGrp="1"/>
          </p:cNvSpPr>
          <p:nvPr>
            <p:ph type="pic" sz="quarter" idx="10" hasCustomPrompt="1"/>
          </p:nvPr>
        </p:nvSpPr>
        <p:spPr>
          <a:xfrm>
            <a:off x="755575" y="1168183"/>
            <a:ext cx="3654426" cy="1403567"/>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22" name="Bildplatzhalter 2">
            <a:extLst>
              <a:ext uri="{FF2B5EF4-FFF2-40B4-BE49-F238E27FC236}">
                <a16:creationId xmlns:a16="http://schemas.microsoft.com/office/drawing/2014/main" id="{D84B4313-A16F-4B4C-8374-436A8285B6D4}"/>
              </a:ext>
            </a:extLst>
          </p:cNvPr>
          <p:cNvSpPr>
            <a:spLocks noGrp="1"/>
          </p:cNvSpPr>
          <p:nvPr>
            <p:ph type="pic" sz="quarter" idx="102" hasCustomPrompt="1"/>
          </p:nvPr>
        </p:nvSpPr>
        <p:spPr>
          <a:xfrm>
            <a:off x="4733852" y="1168183"/>
            <a:ext cx="3654425" cy="1403567"/>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Titel 2">
            <a:extLst>
              <a:ext uri="{FF2B5EF4-FFF2-40B4-BE49-F238E27FC236}">
                <a16:creationId xmlns:a16="http://schemas.microsoft.com/office/drawing/2014/main" id="{2F92AD86-4CEB-F047-9291-0DE2D6ADE51A}"/>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84633867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ext small - picture gold">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BBA384FB-E96A-4D48-BF69-F8DF5CFFECE4}"/>
              </a:ext>
            </a:extLst>
          </p:cNvPr>
          <p:cNvSpPr>
            <a:spLocks noGrp="1"/>
          </p:cNvSpPr>
          <p:nvPr>
            <p:ph type="pic" sz="quarter" idx="11" hasCustomPrompt="1"/>
          </p:nvPr>
        </p:nvSpPr>
        <p:spPr>
          <a:xfrm>
            <a:off x="2411760" y="484188"/>
            <a:ext cx="655234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33" name="Textplatzhalter 15">
            <a:extLst>
              <a:ext uri="{FF2B5EF4-FFF2-40B4-BE49-F238E27FC236}">
                <a16:creationId xmlns:a16="http://schemas.microsoft.com/office/drawing/2014/main" id="{EBE23610-A0A6-FC47-8F92-CA478DC1EDB3}"/>
              </a:ext>
            </a:extLst>
          </p:cNvPr>
          <p:cNvSpPr>
            <a:spLocks noGrp="1"/>
          </p:cNvSpPr>
          <p:nvPr>
            <p:ph type="body" sz="quarter" idx="90" hasCustomPrompt="1"/>
          </p:nvPr>
        </p:nvSpPr>
        <p:spPr>
          <a:xfrm>
            <a:off x="479424" y="3368322"/>
            <a:ext cx="1716311" cy="1147643"/>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9" name="Titel 3">
            <a:extLst>
              <a:ext uri="{FF2B5EF4-FFF2-40B4-BE49-F238E27FC236}">
                <a16:creationId xmlns:a16="http://schemas.microsoft.com/office/drawing/2014/main" id="{8BAF87CF-7332-B649-9768-2CF4DDDFBE98}"/>
              </a:ext>
            </a:extLst>
          </p:cNvPr>
          <p:cNvSpPr>
            <a:spLocks noGrp="1"/>
          </p:cNvSpPr>
          <p:nvPr>
            <p:ph type="title" hasCustomPrompt="1"/>
          </p:nvPr>
        </p:nvSpPr>
        <p:spPr>
          <a:xfrm>
            <a:off x="479426" y="2830939"/>
            <a:ext cx="1716310" cy="381749"/>
          </a:xfrm>
        </p:spPr>
        <p:txBody>
          <a:bodyPr>
            <a:normAutofit/>
          </a:bodyPr>
          <a:lstStyle>
            <a:lvl1pPr>
              <a:defRPr sz="135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366062548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ext - white box R + picture">
    <p:spTree>
      <p:nvGrpSpPr>
        <p:cNvPr id="1" name=""/>
        <p:cNvGrpSpPr/>
        <p:nvPr/>
      </p:nvGrpSpPr>
      <p:grpSpPr>
        <a:xfrm>
          <a:off x="0" y="0"/>
          <a:ext cx="0" cy="0"/>
          <a:chOff x="0" y="0"/>
          <a:chExt cx="0" cy="0"/>
        </a:xfrm>
      </p:grpSpPr>
      <p:sp>
        <p:nvSpPr>
          <p:cNvPr id="17" name="Bildplatzhalter 16">
            <a:extLst>
              <a:ext uri="{FF2B5EF4-FFF2-40B4-BE49-F238E27FC236}">
                <a16:creationId xmlns:a16="http://schemas.microsoft.com/office/drawing/2014/main" id="{E4E0D5DB-1976-AF4E-A78D-50120889B881}"/>
              </a:ext>
            </a:extLst>
          </p:cNvPr>
          <p:cNvSpPr>
            <a:spLocks noGrp="1"/>
          </p:cNvSpPr>
          <p:nvPr>
            <p:ph type="pic" sz="quarter" idx="11" hasCustomPrompt="1"/>
          </p:nvPr>
        </p:nvSpPr>
        <p:spPr>
          <a:xfrm>
            <a:off x="0" y="0"/>
            <a:ext cx="9144000" cy="5143500"/>
          </a:xfrm>
          <a:custGeom>
            <a:avLst/>
            <a:gdLst>
              <a:gd name="connsiteX0" fmla="*/ 3611562 w 12192000"/>
              <a:gd name="connsiteY0" fmla="*/ 177800 h 6858000"/>
              <a:gd name="connsiteX1" fmla="*/ 3611562 w 12192000"/>
              <a:gd name="connsiteY1" fmla="*/ 6681788 h 6858000"/>
              <a:gd name="connsiteX2" fmla="*/ 12011025 w 12192000"/>
              <a:gd name="connsiteY2" fmla="*/ 6681788 h 6858000"/>
              <a:gd name="connsiteX3" fmla="*/ 12011025 w 12192000"/>
              <a:gd name="connsiteY3" fmla="*/ 1778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611562" y="177800"/>
                </a:moveTo>
                <a:lnTo>
                  <a:pt x="3611562" y="6681788"/>
                </a:lnTo>
                <a:lnTo>
                  <a:pt x="12011025" y="6681788"/>
                </a:lnTo>
                <a:lnTo>
                  <a:pt x="12011025" y="177800"/>
                </a:lnTo>
                <a:close/>
                <a:moveTo>
                  <a:pt x="0" y="0"/>
                </a:moveTo>
                <a:lnTo>
                  <a:pt x="12192000" y="0"/>
                </a:lnTo>
                <a:lnTo>
                  <a:pt x="12192000" y="6858000"/>
                </a:lnTo>
                <a:lnTo>
                  <a:pt x="0" y="6858000"/>
                </a:lnTo>
                <a:close/>
              </a:path>
            </a:pathLst>
          </a:custGeom>
          <a:pattFill prst="wdUpDiag">
            <a:fgClr>
              <a:schemeClr val="accent4"/>
            </a:fgClr>
            <a:bgClr>
              <a:schemeClr val="tx2"/>
            </a:bgClr>
          </a:pattFill>
        </p:spPr>
        <p:txBody>
          <a:bodyPr wrap="square" anchor="t">
            <a:noAutofit/>
          </a:bodyPr>
          <a:lstStyle>
            <a:lvl1pPr marL="0" indent="0" algn="ctr">
              <a:buNone/>
              <a:defRPr/>
            </a:lvl1pPr>
          </a:lstStyle>
          <a:p>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11" name="Textplatzhalter 15">
            <a:extLst>
              <a:ext uri="{FF2B5EF4-FFF2-40B4-BE49-F238E27FC236}">
                <a16:creationId xmlns:a16="http://schemas.microsoft.com/office/drawing/2014/main" id="{A33F24FE-E628-3D4B-A292-69442BC5CDC5}"/>
              </a:ext>
            </a:extLst>
          </p:cNvPr>
          <p:cNvSpPr>
            <a:spLocks noGrp="1"/>
          </p:cNvSpPr>
          <p:nvPr>
            <p:ph type="body" sz="quarter" idx="10" hasCustomPrompt="1"/>
          </p:nvPr>
        </p:nvSpPr>
        <p:spPr>
          <a:xfrm>
            <a:off x="3179762" y="1056862"/>
            <a:ext cx="5400675" cy="648072"/>
          </a:xfrm>
          <a:prstGeom prst="rect">
            <a:avLst/>
          </a:prstGeom>
        </p:spPr>
        <p:txBody>
          <a:bodyPr vert="horz" lIns="0" tIns="0" rIns="0" bIns="0" rtlCol="0" anchor="b">
            <a:noAutofit/>
          </a:bodyPr>
          <a:lstStyle>
            <a:lvl1pPr>
              <a:defRPr lang="de-DE" sz="3200" b="1" i="0" noProof="1">
                <a:solidFill>
                  <a:srgbClr val="007858"/>
                </a:solidFill>
                <a:latin typeface="Calibri" panose="020F0502020204030204" pitchFamily="34" charset="0"/>
                <a:cs typeface="Calibri" panose="020F0502020204030204" pitchFamily="34" charset="0"/>
              </a:defRPr>
            </a:lvl1pPr>
          </a:lstStyle>
          <a:p>
            <a:pPr lvl="0">
              <a:lnSpc>
                <a:spcPct val="90000"/>
              </a:lnSpc>
            </a:pPr>
            <a:r>
              <a:rPr lang="de-DE" noProof="1"/>
              <a:t>Subline S1, 20pt Calibri-Bold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3179763" y="1804392"/>
            <a:ext cx="5331494" cy="2591578"/>
          </a:xfrm>
          <a:prstGeom prst="rect">
            <a:avLst/>
          </a:prstGeom>
        </p:spPr>
        <p:txBody>
          <a:bodyPr vert="horz" lIns="0" tIns="0" rIns="0" bIns="0" rtlCol="0">
            <a:normAutofit/>
          </a:bodyPr>
          <a:lstStyle>
            <a:lvl1pPr>
              <a:defRPr lang="de-DE" sz="1400" b="0" i="0" noProof="1">
                <a:solidFill>
                  <a:schemeClr val="tx1"/>
                </a:solidFill>
                <a:latin typeface="Calibri Light" panose="020F0302020204030204" pitchFamily="34" charset="0"/>
                <a:cs typeface="Calibri Light" panose="020F0302020204030204" pitchFamily="34" charset="0"/>
              </a:defRPr>
            </a:lvl1pPr>
          </a:lstStyle>
          <a:p>
            <a:pPr lvl="0">
              <a:spcAft>
                <a:spcPts val="750"/>
              </a:spcAft>
            </a:pPr>
            <a:r>
              <a:rPr lang="de-DE" noProof="1"/>
              <a:t>Copy text, 14pt Gotham-Book. Lorem ipsum dolor sit amet, consectetuer adipiscing elit. Maecenas porttitor congue massa. Fusce posuere, magna sed pulvinar ultricies, purus lectus malesuada libero, sit amet commodo magna eros quis urna.</a:t>
            </a:r>
          </a:p>
          <a:p>
            <a:pPr lvl="0">
              <a:spcAft>
                <a:spcPts val="750"/>
              </a:spcAft>
            </a:pPr>
            <a:r>
              <a:rPr lang="de-DE" noProof="1"/>
              <a:t>Nunc viverra imperdiet enim. Fusce est. Vivamus tellus.</a:t>
            </a:r>
          </a:p>
          <a:p>
            <a:pPr lvl="0">
              <a:spcAft>
                <a:spcPts val="750"/>
              </a:spcAft>
            </a:pPr>
            <a:r>
              <a:rPr lang="de-DE" noProof="1"/>
              <a:t>Pellentesque habitant morbi tristique senectus et netus et malesuada fames ac turpis egestas. Proin pharetra nonummy pede. Mauris et orci. Maecenas porttitor congue massa. Fusce posuere, magna sed pulvinar ultricies, purus lectus malesuada libce maga elit adipiscing habitant egero.</a:t>
            </a:r>
          </a:p>
        </p:txBody>
      </p:sp>
    </p:spTree>
    <p:extLst>
      <p:ext uri="{BB962C8B-B14F-4D97-AF65-F5344CB8AC3E}">
        <p14:creationId xmlns:p14="http://schemas.microsoft.com/office/powerpoint/2010/main" val="197703896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Quote - picture">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0" y="484188"/>
            <a:ext cx="439261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79425" y="484187"/>
            <a:ext cx="3804543" cy="4248150"/>
          </a:xfrm>
        </p:spPr>
        <p:txBody>
          <a:bodyPr anchor="ctr">
            <a:normAutofit/>
          </a:bodyPr>
          <a:lstStyle>
            <a:lvl1pPr>
              <a:defRPr sz="3200"/>
            </a:lvl1pPr>
          </a:lstStyle>
          <a:p>
            <a:pPr lvl="0"/>
            <a:r>
              <a:rPr lang="de-DE" noProof="1"/>
              <a:t>Statement T1, </a:t>
            </a:r>
            <a:br>
              <a:rPr lang="de-DE" noProof="1"/>
            </a:br>
            <a:r>
              <a:rPr lang="de-DE" noProof="1"/>
              <a:t>32pt Calibri bold – lorem ipsum dolor </a:t>
            </a:r>
            <a:br>
              <a:rPr lang="de-DE" noProof="1"/>
            </a:br>
            <a:r>
              <a:rPr lang="de-DE" noProof="1"/>
              <a:t>sit consetetur</a:t>
            </a:r>
          </a:p>
        </p:txBody>
      </p:sp>
    </p:spTree>
    <p:extLst>
      <p:ext uri="{BB962C8B-B14F-4D97-AF65-F5344CB8AC3E}">
        <p14:creationId xmlns:p14="http://schemas.microsoft.com/office/powerpoint/2010/main" val="119055493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Quote R - picture">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E505DF6C-ECCB-5242-9567-B753799C6B48}"/>
              </a:ext>
            </a:extLst>
          </p:cNvPr>
          <p:cNvSpPr>
            <a:spLocks noGrp="1"/>
          </p:cNvSpPr>
          <p:nvPr>
            <p:ph type="pic" sz="quarter" idx="70" hasCustomPrompt="1"/>
          </p:nvPr>
        </p:nvSpPr>
        <p:spPr>
          <a:xfrm>
            <a:off x="179896" y="484188"/>
            <a:ext cx="43921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8" name="Titel 3">
            <a:extLst>
              <a:ext uri="{FF2B5EF4-FFF2-40B4-BE49-F238E27FC236}">
                <a16:creationId xmlns:a16="http://schemas.microsoft.com/office/drawing/2014/main" id="{1F467346-7845-4143-B450-6531AA30A106}"/>
              </a:ext>
            </a:extLst>
          </p:cNvPr>
          <p:cNvSpPr>
            <a:spLocks noGrp="1"/>
          </p:cNvSpPr>
          <p:nvPr>
            <p:ph type="title" hasCustomPrompt="1"/>
          </p:nvPr>
        </p:nvSpPr>
        <p:spPr>
          <a:xfrm>
            <a:off x="5004048" y="484188"/>
            <a:ext cx="3434341" cy="4248150"/>
          </a:xfrm>
        </p:spPr>
        <p:txBody>
          <a:bodyPr anchor="ctr"/>
          <a:lstStyle>
            <a:lvl1pPr>
              <a:defRPr sz="3300"/>
            </a:lvl1pPr>
          </a:lstStyle>
          <a:p>
            <a:pPr lvl="0"/>
            <a:r>
              <a:rPr lang="de-DE" noProof="1"/>
              <a:t>Statement T1, </a:t>
            </a:r>
            <a:br>
              <a:rPr lang="de-DE" noProof="1"/>
            </a:br>
            <a:r>
              <a:rPr lang="de-DE" noProof="1"/>
              <a:t>32pt Calibri bold – lorem ipsum dolor </a:t>
            </a:r>
            <a:br>
              <a:rPr lang="de-DE" noProof="1"/>
            </a:br>
            <a:r>
              <a:rPr lang="de-DE" noProof="1"/>
              <a:t>sit consetetur</a:t>
            </a:r>
          </a:p>
        </p:txBody>
      </p:sp>
    </p:spTree>
    <p:extLst>
      <p:ext uri="{BB962C8B-B14F-4D97-AF65-F5344CB8AC3E}">
        <p14:creationId xmlns:p14="http://schemas.microsoft.com/office/powerpoint/2010/main" val="395884708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Quote R - gradient">
    <p:bg>
      <p:bgPr>
        <a:solidFill>
          <a:schemeClr val="accent5"/>
        </a:soli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Tree>
    <p:extLst>
      <p:ext uri="{BB962C8B-B14F-4D97-AF65-F5344CB8AC3E}">
        <p14:creationId xmlns:p14="http://schemas.microsoft.com/office/powerpoint/2010/main" val="132114827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096000" y="484186"/>
            <a:ext cx="2868613" cy="424815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5423198" cy="1323977"/>
          </a:xfrm>
        </p:spPr>
        <p:txBody>
          <a:bodyPr/>
          <a:lstStyle/>
          <a:p>
            <a:pPr lvl="0"/>
            <a:r>
              <a:rPr lang="de-DE" noProof="1"/>
              <a:t>Double headline, </a:t>
            </a:r>
            <a:br>
              <a:rPr lang="de-DE" noProof="1"/>
            </a:br>
            <a:r>
              <a:rPr lang="de-DE" noProof="1"/>
              <a:t>32pt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56902" y="1808163"/>
            <a:ext cx="4991398" cy="2924175"/>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382386469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2_Quote R - gradient">
    <p:bg>
      <p:bgPr>
        <a:solidFill>
          <a:srgbClr val="007858"/>
        </a:soli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Tree>
    <p:extLst>
      <p:ext uri="{BB962C8B-B14F-4D97-AF65-F5344CB8AC3E}">
        <p14:creationId xmlns:p14="http://schemas.microsoft.com/office/powerpoint/2010/main" val="347570064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Quote R - gradient">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rm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rgbClr val="007858"/>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
        <p:nvSpPr>
          <p:cNvPr id="4" name="Foliennummernplatzhalter 3">
            <a:extLst>
              <a:ext uri="{FF2B5EF4-FFF2-40B4-BE49-F238E27FC236}">
                <a16:creationId xmlns:a16="http://schemas.microsoft.com/office/drawing/2014/main" id="{9EE20BCC-7F72-004C-A9FF-4ABD6676DAE4}"/>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233444380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Picture - 10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D6B92CE5-A277-334B-8937-C6C41BB7EAA6}"/>
              </a:ext>
            </a:extLst>
          </p:cNvPr>
          <p:cNvSpPr>
            <a:spLocks noGrp="1"/>
          </p:cNvSpPr>
          <p:nvPr>
            <p:ph type="pic" sz="quarter" idx="11" hasCustomPrompt="1"/>
          </p:nvPr>
        </p:nvSpPr>
        <p:spPr>
          <a:xfrm>
            <a:off x="179388" y="484188"/>
            <a:ext cx="8784716"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Titel 6">
            <a:extLst>
              <a:ext uri="{FF2B5EF4-FFF2-40B4-BE49-F238E27FC236}">
                <a16:creationId xmlns:a16="http://schemas.microsoft.com/office/drawing/2014/main" id="{BF6D7D26-6237-C04C-AF0F-8A2B8A07901A}"/>
              </a:ext>
            </a:extLst>
          </p:cNvPr>
          <p:cNvSpPr>
            <a:spLocks noGrp="1"/>
          </p:cNvSpPr>
          <p:nvPr>
            <p:ph type="title"/>
          </p:nvPr>
        </p:nvSpPr>
        <p:spPr>
          <a:xfrm>
            <a:off x="911225" y="1376362"/>
            <a:ext cx="7272735" cy="2232025"/>
          </a:xfrm>
        </p:spPr>
        <p:txBody>
          <a:bodyPr anchor="ctr"/>
          <a:lstStyle>
            <a:lvl1pPr algn="ctr">
              <a:defRPr>
                <a:solidFill>
                  <a:schemeClr val="bg1"/>
                </a:solidFill>
              </a:defRPr>
            </a:lvl1pPr>
          </a:lstStyle>
          <a:p>
            <a:r>
              <a:rPr lang="de-DE"/>
              <a:t>Mastertitelformat bearbeiten</a:t>
            </a:r>
          </a:p>
        </p:txBody>
      </p:sp>
      <p:sp>
        <p:nvSpPr>
          <p:cNvPr id="8" name="Foliennummernplatzhalter 3">
            <a:extLst>
              <a:ext uri="{FF2B5EF4-FFF2-40B4-BE49-F238E27FC236}">
                <a16:creationId xmlns:a16="http://schemas.microsoft.com/office/drawing/2014/main" id="{DA25402E-4DAD-EA4F-BC90-0B4B6246C470}"/>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262963367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Picture - 50/50">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A8651A9D-8908-2D48-AD8C-ACA13127EC11}"/>
              </a:ext>
            </a:extLst>
          </p:cNvPr>
          <p:cNvSpPr>
            <a:spLocks noGrp="1"/>
          </p:cNvSpPr>
          <p:nvPr>
            <p:ph type="pic" sz="quarter" idx="10" hasCustomPrompt="1"/>
          </p:nvPr>
        </p:nvSpPr>
        <p:spPr>
          <a:xfrm>
            <a:off x="179388" y="484190"/>
            <a:ext cx="4392612" cy="424814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Bildplatzhalter 2">
            <a:extLst>
              <a:ext uri="{FF2B5EF4-FFF2-40B4-BE49-F238E27FC236}">
                <a16:creationId xmlns:a16="http://schemas.microsoft.com/office/drawing/2014/main" id="{E058762C-CA50-A44A-9B20-971F8A25DBC7}"/>
              </a:ext>
            </a:extLst>
          </p:cNvPr>
          <p:cNvSpPr>
            <a:spLocks noGrp="1"/>
          </p:cNvSpPr>
          <p:nvPr>
            <p:ph type="pic" sz="quarter" idx="11" hasCustomPrompt="1"/>
          </p:nvPr>
        </p:nvSpPr>
        <p:spPr>
          <a:xfrm>
            <a:off x="4572000" y="484188"/>
            <a:ext cx="43921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197601770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Picture - 80/2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9DAB5924-1506-C444-9651-572709436B7B}"/>
              </a:ext>
            </a:extLst>
          </p:cNvPr>
          <p:cNvSpPr>
            <a:spLocks noGrp="1"/>
          </p:cNvSpPr>
          <p:nvPr>
            <p:ph type="pic" sz="quarter" idx="11" hasCustomPrompt="1"/>
          </p:nvPr>
        </p:nvSpPr>
        <p:spPr>
          <a:xfrm>
            <a:off x="179896" y="484188"/>
            <a:ext cx="65638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Bildplatzhalter 2">
            <a:extLst>
              <a:ext uri="{FF2B5EF4-FFF2-40B4-BE49-F238E27FC236}">
                <a16:creationId xmlns:a16="http://schemas.microsoft.com/office/drawing/2014/main" id="{3FC1EB68-973C-2641-B9CB-DA40E898FA2C}"/>
              </a:ext>
            </a:extLst>
          </p:cNvPr>
          <p:cNvSpPr>
            <a:spLocks noGrp="1"/>
          </p:cNvSpPr>
          <p:nvPr>
            <p:ph type="pic" sz="quarter" idx="10" hasCustomPrompt="1"/>
          </p:nvPr>
        </p:nvSpPr>
        <p:spPr>
          <a:xfrm>
            <a:off x="6743701" y="484187"/>
            <a:ext cx="222091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194495671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Picture - 20/80">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8A09634B-F96D-4E4E-B365-362718949459}"/>
              </a:ext>
            </a:extLst>
          </p:cNvPr>
          <p:cNvSpPr>
            <a:spLocks noGrp="1"/>
          </p:cNvSpPr>
          <p:nvPr>
            <p:ph type="pic" sz="quarter" idx="11" hasCustomPrompt="1"/>
          </p:nvPr>
        </p:nvSpPr>
        <p:spPr>
          <a:xfrm>
            <a:off x="2286001" y="484187"/>
            <a:ext cx="6678103" cy="424815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Bildplatzhalter 2">
            <a:extLst>
              <a:ext uri="{FF2B5EF4-FFF2-40B4-BE49-F238E27FC236}">
                <a16:creationId xmlns:a16="http://schemas.microsoft.com/office/drawing/2014/main" id="{A43A4405-C904-6649-AA8D-9B7EF75DC94C}"/>
              </a:ext>
            </a:extLst>
          </p:cNvPr>
          <p:cNvSpPr>
            <a:spLocks noGrp="1"/>
          </p:cNvSpPr>
          <p:nvPr>
            <p:ph type="pic" sz="quarter" idx="10" hasCustomPrompt="1"/>
          </p:nvPr>
        </p:nvSpPr>
        <p:spPr>
          <a:xfrm>
            <a:off x="179388" y="484187"/>
            <a:ext cx="2106612" cy="424815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369766442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Picture - 3x3">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9DBC620B-19BF-CF4D-AB56-F639F5FCD806}"/>
              </a:ext>
            </a:extLst>
          </p:cNvPr>
          <p:cNvSpPr>
            <a:spLocks noGrp="1"/>
          </p:cNvSpPr>
          <p:nvPr>
            <p:ph type="pic" sz="quarter" idx="10" hasCustomPrompt="1"/>
          </p:nvPr>
        </p:nvSpPr>
        <p:spPr>
          <a:xfrm>
            <a:off x="179388" y="484189"/>
            <a:ext cx="286861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9" name="Bildplatzhalter 2">
            <a:extLst>
              <a:ext uri="{FF2B5EF4-FFF2-40B4-BE49-F238E27FC236}">
                <a16:creationId xmlns:a16="http://schemas.microsoft.com/office/drawing/2014/main" id="{A9654BFE-CE8F-3A46-B4A1-36B893FE17C5}"/>
              </a:ext>
            </a:extLst>
          </p:cNvPr>
          <p:cNvSpPr>
            <a:spLocks noGrp="1"/>
          </p:cNvSpPr>
          <p:nvPr>
            <p:ph type="pic" sz="quarter" idx="11" hasCustomPrompt="1"/>
          </p:nvPr>
        </p:nvSpPr>
        <p:spPr>
          <a:xfrm>
            <a:off x="3048000" y="484189"/>
            <a:ext cx="3048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Bildplatzhalter 2">
            <a:extLst>
              <a:ext uri="{FF2B5EF4-FFF2-40B4-BE49-F238E27FC236}">
                <a16:creationId xmlns:a16="http://schemas.microsoft.com/office/drawing/2014/main" id="{3AA63FD9-1357-2442-AA9D-9AC7DAFC86A0}"/>
              </a:ext>
            </a:extLst>
          </p:cNvPr>
          <p:cNvSpPr>
            <a:spLocks noGrp="1"/>
          </p:cNvSpPr>
          <p:nvPr>
            <p:ph type="pic" sz="quarter" idx="12" hasCustomPrompt="1"/>
          </p:nvPr>
        </p:nvSpPr>
        <p:spPr>
          <a:xfrm>
            <a:off x="6096000" y="484189"/>
            <a:ext cx="28686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Foliennummernplatzhalter 3">
            <a:extLst>
              <a:ext uri="{FF2B5EF4-FFF2-40B4-BE49-F238E27FC236}">
                <a16:creationId xmlns:a16="http://schemas.microsoft.com/office/drawing/2014/main" id="{51D94B36-A237-1E4B-AF8D-210BB8B19EC6}"/>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303619966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Picture - 4x4 vertical">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C6C480EB-96A5-DD4D-AD0D-35585173F4B6}"/>
              </a:ext>
            </a:extLst>
          </p:cNvPr>
          <p:cNvSpPr>
            <a:spLocks noGrp="1"/>
          </p:cNvSpPr>
          <p:nvPr>
            <p:ph type="pic" sz="quarter" idx="10" hasCustomPrompt="1"/>
          </p:nvPr>
        </p:nvSpPr>
        <p:spPr>
          <a:xfrm>
            <a:off x="179386" y="484189"/>
            <a:ext cx="2196000" cy="4248149"/>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1" name="Bildplatzhalter 2">
            <a:extLst>
              <a:ext uri="{FF2B5EF4-FFF2-40B4-BE49-F238E27FC236}">
                <a16:creationId xmlns:a16="http://schemas.microsoft.com/office/drawing/2014/main" id="{7C775D06-E169-2845-A33A-CE1C0AD53272}"/>
              </a:ext>
            </a:extLst>
          </p:cNvPr>
          <p:cNvSpPr>
            <a:spLocks noGrp="1"/>
          </p:cNvSpPr>
          <p:nvPr>
            <p:ph type="pic" sz="quarter" idx="15" hasCustomPrompt="1"/>
          </p:nvPr>
        </p:nvSpPr>
        <p:spPr>
          <a:xfrm>
            <a:off x="2375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2" name="Bildplatzhalter 2">
            <a:extLst>
              <a:ext uri="{FF2B5EF4-FFF2-40B4-BE49-F238E27FC236}">
                <a16:creationId xmlns:a16="http://schemas.microsoft.com/office/drawing/2014/main" id="{2BD3BF4E-C05C-AD41-8940-3DDBEDE000CB}"/>
              </a:ext>
            </a:extLst>
          </p:cNvPr>
          <p:cNvSpPr>
            <a:spLocks noGrp="1"/>
          </p:cNvSpPr>
          <p:nvPr>
            <p:ph type="pic" sz="quarter" idx="16" hasCustomPrompt="1"/>
          </p:nvPr>
        </p:nvSpPr>
        <p:spPr>
          <a:xfrm>
            <a:off x="4571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Bildplatzhalter 2">
            <a:extLst>
              <a:ext uri="{FF2B5EF4-FFF2-40B4-BE49-F238E27FC236}">
                <a16:creationId xmlns:a16="http://schemas.microsoft.com/office/drawing/2014/main" id="{471D439D-9E26-3F49-A3BB-089E4BA14B69}"/>
              </a:ext>
            </a:extLst>
          </p:cNvPr>
          <p:cNvSpPr>
            <a:spLocks noGrp="1"/>
          </p:cNvSpPr>
          <p:nvPr>
            <p:ph type="pic" sz="quarter" idx="18" hasCustomPrompt="1"/>
          </p:nvPr>
        </p:nvSpPr>
        <p:spPr>
          <a:xfrm>
            <a:off x="6767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9" name="Foliennummernplatzhalter 3">
            <a:extLst>
              <a:ext uri="{FF2B5EF4-FFF2-40B4-BE49-F238E27FC236}">
                <a16:creationId xmlns:a16="http://schemas.microsoft.com/office/drawing/2014/main" id="{925247D8-EEFD-084E-A499-90993CEE1491}"/>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264776262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Picture - 4x4 horizontal">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BD85D1FE-E8B6-494D-BE65-35CDD72E35F4}"/>
              </a:ext>
            </a:extLst>
          </p:cNvPr>
          <p:cNvSpPr>
            <a:spLocks noGrp="1"/>
          </p:cNvSpPr>
          <p:nvPr>
            <p:ph type="pic" sz="quarter" idx="10" hasCustomPrompt="1"/>
          </p:nvPr>
        </p:nvSpPr>
        <p:spPr>
          <a:xfrm>
            <a:off x="179388" y="484188"/>
            <a:ext cx="4391712" cy="208891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Bildplatzhalter 2">
            <a:extLst>
              <a:ext uri="{FF2B5EF4-FFF2-40B4-BE49-F238E27FC236}">
                <a16:creationId xmlns:a16="http://schemas.microsoft.com/office/drawing/2014/main" id="{513F6462-B87F-F348-B7BD-93557D557F6B}"/>
              </a:ext>
            </a:extLst>
          </p:cNvPr>
          <p:cNvSpPr>
            <a:spLocks noGrp="1"/>
          </p:cNvSpPr>
          <p:nvPr>
            <p:ph type="pic" sz="quarter" idx="11" hasCustomPrompt="1"/>
          </p:nvPr>
        </p:nvSpPr>
        <p:spPr>
          <a:xfrm>
            <a:off x="4572000" y="484188"/>
            <a:ext cx="4391712" cy="208756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4" name="Bildplatzhalter 2">
            <a:extLst>
              <a:ext uri="{FF2B5EF4-FFF2-40B4-BE49-F238E27FC236}">
                <a16:creationId xmlns:a16="http://schemas.microsoft.com/office/drawing/2014/main" id="{03D05D51-AD7A-B04D-BB97-3F3C046D6857}"/>
              </a:ext>
            </a:extLst>
          </p:cNvPr>
          <p:cNvSpPr>
            <a:spLocks noGrp="1"/>
          </p:cNvSpPr>
          <p:nvPr>
            <p:ph type="pic" sz="quarter" idx="12" hasCustomPrompt="1"/>
          </p:nvPr>
        </p:nvSpPr>
        <p:spPr>
          <a:xfrm>
            <a:off x="179388" y="2571750"/>
            <a:ext cx="4392612"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5" name="Bildplatzhalter 2">
            <a:extLst>
              <a:ext uri="{FF2B5EF4-FFF2-40B4-BE49-F238E27FC236}">
                <a16:creationId xmlns:a16="http://schemas.microsoft.com/office/drawing/2014/main" id="{0650AF9D-5FB4-1649-A075-FAC9C2F858BC}"/>
              </a:ext>
            </a:extLst>
          </p:cNvPr>
          <p:cNvSpPr>
            <a:spLocks noGrp="1"/>
          </p:cNvSpPr>
          <p:nvPr>
            <p:ph type="pic" sz="quarter" idx="15" hasCustomPrompt="1"/>
          </p:nvPr>
        </p:nvSpPr>
        <p:spPr>
          <a:xfrm>
            <a:off x="4572000" y="2571750"/>
            <a:ext cx="4391712"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Foliennummernplatzhalter 3">
            <a:extLst>
              <a:ext uri="{FF2B5EF4-FFF2-40B4-BE49-F238E27FC236}">
                <a16:creationId xmlns:a16="http://schemas.microsoft.com/office/drawing/2014/main" id="{D1BAF655-D5B7-6C4B-BFF0-3071E81CF3ED}"/>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273842069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Picture - 8x8">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04630811-7853-4A43-BC75-6BEEFC2F4671}"/>
              </a:ext>
            </a:extLst>
          </p:cNvPr>
          <p:cNvSpPr>
            <a:spLocks noGrp="1"/>
          </p:cNvSpPr>
          <p:nvPr>
            <p:ph type="pic" sz="quarter" idx="15" hasCustomPrompt="1"/>
          </p:nvPr>
        </p:nvSpPr>
        <p:spPr>
          <a:xfrm>
            <a:off x="2284200" y="484186"/>
            <a:ext cx="2286000" cy="2090733"/>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1" name="Bildplatzhalter 2">
            <a:extLst>
              <a:ext uri="{FF2B5EF4-FFF2-40B4-BE49-F238E27FC236}">
                <a16:creationId xmlns:a16="http://schemas.microsoft.com/office/drawing/2014/main" id="{88C56979-A5D9-AE4D-A24B-B1CC7C63B35F}"/>
              </a:ext>
            </a:extLst>
          </p:cNvPr>
          <p:cNvSpPr>
            <a:spLocks noGrp="1"/>
          </p:cNvSpPr>
          <p:nvPr>
            <p:ph type="pic" sz="quarter" idx="16" hasCustomPrompt="1"/>
          </p:nvPr>
        </p:nvSpPr>
        <p:spPr>
          <a:xfrm>
            <a:off x="4572000" y="484187"/>
            <a:ext cx="2286000" cy="2090733"/>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2" name="Bildplatzhalter 2">
            <a:extLst>
              <a:ext uri="{FF2B5EF4-FFF2-40B4-BE49-F238E27FC236}">
                <a16:creationId xmlns:a16="http://schemas.microsoft.com/office/drawing/2014/main" id="{AC887842-E9D7-1340-BD8C-48FBE94131E7}"/>
              </a:ext>
            </a:extLst>
          </p:cNvPr>
          <p:cNvSpPr>
            <a:spLocks noGrp="1"/>
          </p:cNvSpPr>
          <p:nvPr>
            <p:ph type="pic" sz="quarter" idx="18" hasCustomPrompt="1"/>
          </p:nvPr>
        </p:nvSpPr>
        <p:spPr>
          <a:xfrm>
            <a:off x="6858000" y="484187"/>
            <a:ext cx="2106104" cy="2090734"/>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Bildplatzhalter 2">
            <a:extLst>
              <a:ext uri="{FF2B5EF4-FFF2-40B4-BE49-F238E27FC236}">
                <a16:creationId xmlns:a16="http://schemas.microsoft.com/office/drawing/2014/main" id="{90946B62-5B93-D547-BFC4-C823C046B185}"/>
              </a:ext>
            </a:extLst>
          </p:cNvPr>
          <p:cNvSpPr>
            <a:spLocks noGrp="1"/>
          </p:cNvSpPr>
          <p:nvPr>
            <p:ph type="pic" sz="quarter" idx="20" hasCustomPrompt="1"/>
          </p:nvPr>
        </p:nvSpPr>
        <p:spPr>
          <a:xfrm>
            <a:off x="2284200" y="2568580"/>
            <a:ext cx="2286000"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6" name="Bildplatzhalter 2">
            <a:extLst>
              <a:ext uri="{FF2B5EF4-FFF2-40B4-BE49-F238E27FC236}">
                <a16:creationId xmlns:a16="http://schemas.microsoft.com/office/drawing/2014/main" id="{AEC83D30-5B8A-C74C-9795-F5EF40472D04}"/>
              </a:ext>
            </a:extLst>
          </p:cNvPr>
          <p:cNvSpPr>
            <a:spLocks noGrp="1"/>
          </p:cNvSpPr>
          <p:nvPr>
            <p:ph type="pic" sz="quarter" idx="21" hasCustomPrompt="1"/>
          </p:nvPr>
        </p:nvSpPr>
        <p:spPr>
          <a:xfrm>
            <a:off x="4572000" y="2568580"/>
            <a:ext cx="2286000"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7" name="Bildplatzhalter 2">
            <a:extLst>
              <a:ext uri="{FF2B5EF4-FFF2-40B4-BE49-F238E27FC236}">
                <a16:creationId xmlns:a16="http://schemas.microsoft.com/office/drawing/2014/main" id="{23C2C035-972C-D14C-AD74-8B1092CB6137}"/>
              </a:ext>
            </a:extLst>
          </p:cNvPr>
          <p:cNvSpPr>
            <a:spLocks noGrp="1"/>
          </p:cNvSpPr>
          <p:nvPr>
            <p:ph type="pic" sz="quarter" idx="22" hasCustomPrompt="1"/>
          </p:nvPr>
        </p:nvSpPr>
        <p:spPr>
          <a:xfrm>
            <a:off x="6858000" y="2568580"/>
            <a:ext cx="2106613"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8" name="Bildplatzhalter 2">
            <a:extLst>
              <a:ext uri="{FF2B5EF4-FFF2-40B4-BE49-F238E27FC236}">
                <a16:creationId xmlns:a16="http://schemas.microsoft.com/office/drawing/2014/main" id="{3ABE40F5-9AC6-1048-AA74-ED8FF8AC6CEE}"/>
              </a:ext>
            </a:extLst>
          </p:cNvPr>
          <p:cNvSpPr>
            <a:spLocks noGrp="1"/>
          </p:cNvSpPr>
          <p:nvPr>
            <p:ph type="pic" sz="quarter" idx="23" hasCustomPrompt="1"/>
          </p:nvPr>
        </p:nvSpPr>
        <p:spPr>
          <a:xfrm>
            <a:off x="179388" y="484187"/>
            <a:ext cx="2104812" cy="209431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9" name="Bildplatzhalter 2">
            <a:extLst>
              <a:ext uri="{FF2B5EF4-FFF2-40B4-BE49-F238E27FC236}">
                <a16:creationId xmlns:a16="http://schemas.microsoft.com/office/drawing/2014/main" id="{23E51604-2EAE-E547-B8B9-FDCDEA1A3B80}"/>
              </a:ext>
            </a:extLst>
          </p:cNvPr>
          <p:cNvSpPr>
            <a:spLocks noGrp="1"/>
          </p:cNvSpPr>
          <p:nvPr>
            <p:ph type="pic" sz="quarter" idx="24" hasCustomPrompt="1"/>
          </p:nvPr>
        </p:nvSpPr>
        <p:spPr>
          <a:xfrm>
            <a:off x="177586" y="2568580"/>
            <a:ext cx="2108413"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4" name="Foliennummernplatzhalter 3">
            <a:extLst>
              <a:ext uri="{FF2B5EF4-FFF2-40B4-BE49-F238E27FC236}">
                <a16:creationId xmlns:a16="http://schemas.microsoft.com/office/drawing/2014/main" id="{9263D01A-93F3-874A-9562-36AD701BEDD0}"/>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45636310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2" y="484188"/>
            <a:ext cx="439210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3755060" cy="892175"/>
          </a:xfrm>
        </p:spPr>
        <p:txBody>
          <a:bodyPr>
            <a:normAutofit/>
          </a:bodyPr>
          <a:lstStyle/>
          <a:p>
            <a:pPr lvl="0"/>
            <a:r>
              <a:rPr lang="de-DE" noProof="1"/>
              <a:t>Double headline H1, </a:t>
            </a:r>
            <a:br>
              <a:rPr lang="de-DE" noProof="1"/>
            </a:br>
            <a:r>
              <a:rPr lang="de-DE" noProof="1"/>
              <a:t>32pt Gotham-Bold</a:t>
            </a:r>
          </a:p>
        </p:txBody>
      </p:sp>
      <p:sp>
        <p:nvSpPr>
          <p:cNvPr id="11" name="Textplatzhalter 15">
            <a:extLst>
              <a:ext uri="{FF2B5EF4-FFF2-40B4-BE49-F238E27FC236}">
                <a16:creationId xmlns:a16="http://schemas.microsoft.com/office/drawing/2014/main" id="{A33F24FE-E628-3D4B-A292-69442BC5CDC5}"/>
              </a:ext>
            </a:extLst>
          </p:cNvPr>
          <p:cNvSpPr>
            <a:spLocks noGrp="1"/>
          </p:cNvSpPr>
          <p:nvPr>
            <p:ph type="body" sz="quarter" idx="10" hasCustomPrompt="1"/>
          </p:nvPr>
        </p:nvSpPr>
        <p:spPr>
          <a:xfrm>
            <a:off x="468313" y="1622303"/>
            <a:ext cx="3311400" cy="203910"/>
          </a:xfrm>
          <a:prstGeom prst="rect">
            <a:avLst/>
          </a:prstGeom>
        </p:spPr>
        <p:txBody>
          <a:bodyPr vert="horz" lIns="0" tIns="0" rIns="0" bIns="0" rtlCol="0">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468312" y="2067693"/>
            <a:ext cx="3755059" cy="2416917"/>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398628120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Thank you - black/ white box">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180993B-D410-7F4D-8376-E57D97435D02}"/>
              </a:ext>
            </a:extLst>
          </p:cNvPr>
          <p:cNvSpPr/>
          <p:nvPr userDrawn="1"/>
        </p:nvSpPr>
        <p:spPr>
          <a:xfrm>
            <a:off x="359568" y="1540702"/>
            <a:ext cx="6399611" cy="3028919"/>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1354361" y="2001789"/>
            <a:ext cx="5133020" cy="436508"/>
          </a:xfrm>
        </p:spPr>
        <p:txBody>
          <a:bodyPr anchor="t"/>
          <a:lstStyle>
            <a:lvl1pPr>
              <a:defRPr sz="3300"/>
            </a:lvl1pPr>
          </a:lstStyle>
          <a:p>
            <a:pPr lvl="0"/>
            <a:r>
              <a:rPr lang="de-DE" noProof="1"/>
              <a:t>Herzlichen Dank</a:t>
            </a:r>
          </a:p>
        </p:txBody>
      </p:sp>
      <p:sp>
        <p:nvSpPr>
          <p:cNvPr id="16" name="Textplatzhalter 15">
            <a:extLst>
              <a:ext uri="{FF2B5EF4-FFF2-40B4-BE49-F238E27FC236}">
                <a16:creationId xmlns:a16="http://schemas.microsoft.com/office/drawing/2014/main" id="{39E3208D-6C1B-F648-91BF-B4298AA5CD72}"/>
              </a:ext>
            </a:extLst>
          </p:cNvPr>
          <p:cNvSpPr>
            <a:spLocks noGrp="1"/>
          </p:cNvSpPr>
          <p:nvPr>
            <p:ph type="body" sz="quarter" idx="10" hasCustomPrompt="1"/>
          </p:nvPr>
        </p:nvSpPr>
        <p:spPr>
          <a:xfrm>
            <a:off x="1354361" y="2552167"/>
            <a:ext cx="5133020" cy="200163"/>
          </a:xfrm>
          <a:prstGeom prst="rect">
            <a:avLst/>
          </a:prstGeom>
        </p:spPr>
        <p:txBody>
          <a:bodyPr/>
          <a:lstStyle>
            <a:lvl1pPr>
              <a:defRPr sz="1050"/>
            </a:lvl1pPr>
          </a:lstStyle>
          <a:p>
            <a:pPr lvl="0"/>
            <a:r>
              <a:rPr lang="de-DE" dirty="0" err="1"/>
              <a:t>Für weitere Informationen kontaktieren Sie bitte</a:t>
            </a:r>
            <a:endParaRPr lang="de-DE" dirty="0"/>
          </a:p>
        </p:txBody>
      </p:sp>
      <p:sp>
        <p:nvSpPr>
          <p:cNvPr id="8" name="Bildplatzhalter 2">
            <a:extLst>
              <a:ext uri="{FF2B5EF4-FFF2-40B4-BE49-F238E27FC236}">
                <a16:creationId xmlns:a16="http://schemas.microsoft.com/office/drawing/2014/main" id="{726C6467-0F7E-7840-99FE-1065483559E5}"/>
              </a:ext>
            </a:extLst>
          </p:cNvPr>
          <p:cNvSpPr>
            <a:spLocks noGrp="1"/>
          </p:cNvSpPr>
          <p:nvPr>
            <p:ph type="pic" sz="quarter" idx="72" hasCustomPrompt="1"/>
          </p:nvPr>
        </p:nvSpPr>
        <p:spPr>
          <a:xfrm>
            <a:off x="1362429" y="3037661"/>
            <a:ext cx="944183" cy="947382"/>
          </a:xfrm>
          <a:prstGeom prst="ellipse">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Textplatzhalter 15">
            <a:extLst>
              <a:ext uri="{FF2B5EF4-FFF2-40B4-BE49-F238E27FC236}">
                <a16:creationId xmlns:a16="http://schemas.microsoft.com/office/drawing/2014/main" id="{9BED9134-906E-5F4F-9677-0C99994F54DE}"/>
              </a:ext>
            </a:extLst>
          </p:cNvPr>
          <p:cNvSpPr>
            <a:spLocks noGrp="1"/>
          </p:cNvSpPr>
          <p:nvPr>
            <p:ph type="body" sz="quarter" idx="81" hasCustomPrompt="1"/>
          </p:nvPr>
        </p:nvSpPr>
        <p:spPr>
          <a:xfrm>
            <a:off x="2510400" y="3150452"/>
            <a:ext cx="2593396" cy="200164"/>
          </a:xfrm>
          <a:prstGeom prst="rect">
            <a:avLst/>
          </a:prstGeom>
        </p:spPr>
        <p:txBody>
          <a:bodyPr/>
          <a:lstStyle>
            <a:lvl1pPr>
              <a:lnSpc>
                <a:spcPct val="90000"/>
              </a:lnSpc>
              <a:defRPr sz="900">
                <a:latin typeface="+mj-lt"/>
              </a:defRPr>
            </a:lvl1pPr>
            <a:lvl2pPr>
              <a:spcBef>
                <a:spcPts val="0"/>
              </a:spcBef>
              <a:spcAft>
                <a:spcPts val="0"/>
              </a:spcAft>
              <a:defRPr sz="900"/>
            </a:lvl2pPr>
          </a:lstStyle>
          <a:p>
            <a:pPr lvl="0"/>
            <a:r>
              <a:rPr lang="de-DE" dirty="0" err="1"/>
              <a:t>Rike Stähler</a:t>
            </a:r>
            <a:endParaRPr lang="de-DE" dirty="0"/>
          </a:p>
        </p:txBody>
      </p:sp>
      <p:sp>
        <p:nvSpPr>
          <p:cNvPr id="11" name="Textplatzhalter 15">
            <a:extLst>
              <a:ext uri="{FF2B5EF4-FFF2-40B4-BE49-F238E27FC236}">
                <a16:creationId xmlns:a16="http://schemas.microsoft.com/office/drawing/2014/main" id="{B01AEFF0-796B-AA43-BF6A-1A7B13F8BC2E}"/>
              </a:ext>
            </a:extLst>
          </p:cNvPr>
          <p:cNvSpPr>
            <a:spLocks noGrp="1"/>
          </p:cNvSpPr>
          <p:nvPr>
            <p:ph type="body" sz="quarter" idx="82" hasCustomPrompt="1"/>
          </p:nvPr>
        </p:nvSpPr>
        <p:spPr>
          <a:xfrm>
            <a:off x="2510886" y="3350616"/>
            <a:ext cx="2736926" cy="1093342"/>
          </a:xfrm>
          <a:prstGeom prst="rect">
            <a:avLst/>
          </a:prstGeom>
        </p:spPr>
        <p:txBody>
          <a:bodyPr/>
          <a:lstStyle>
            <a:lvl1pPr>
              <a:spcAft>
                <a:spcPts val="0"/>
              </a:spcAft>
              <a:defRPr sz="600"/>
            </a:lvl1pPr>
            <a:lvl2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600">
                <a:latin typeface="+mn-lt"/>
              </a:defRPr>
            </a:lvl2pPr>
          </a:lstStyle>
          <a:p>
            <a:r>
              <a:rPr lang="de-DE" sz="800" b="0" i="0" noProof="1">
                <a:solidFill>
                  <a:schemeClr val="tx1"/>
                </a:solidFill>
                <a:latin typeface="Calibri Light" panose="020F0302020204030204" pitchFamily="34" charset="0"/>
                <a:cs typeface="Calibri Light" panose="020F0302020204030204" pitchFamily="34" charset="0"/>
              </a:rPr>
              <a:t>Deutsche Krankenhausgesellschaft e.V. </a:t>
            </a:r>
          </a:p>
          <a:p>
            <a:r>
              <a:rPr lang="de-DE" sz="800" b="0" i="0" noProof="1">
                <a:solidFill>
                  <a:schemeClr val="tx1"/>
                </a:solidFill>
                <a:latin typeface="Calibri Light" panose="020F0302020204030204" pitchFamily="34" charset="0"/>
                <a:cs typeface="Calibri Light" panose="020F0302020204030204" pitchFamily="34" charset="0"/>
              </a:rPr>
              <a:t>Presse- und Öffentlichkeitsarbeit </a:t>
            </a:r>
          </a:p>
          <a:p>
            <a:r>
              <a:rPr lang="de-DE" sz="800" b="0" i="0" noProof="1">
                <a:solidFill>
                  <a:schemeClr val="tx1"/>
                </a:solidFill>
                <a:latin typeface="Calibri Light" panose="020F0302020204030204" pitchFamily="34" charset="0"/>
                <a:cs typeface="Calibri Light" panose="020F0302020204030204" pitchFamily="34" charset="0"/>
              </a:rPr>
              <a:t> </a:t>
            </a:r>
          </a:p>
          <a:p>
            <a:r>
              <a:rPr lang="de-DE" sz="800" b="0" i="0" noProof="1">
                <a:solidFill>
                  <a:schemeClr val="tx1"/>
                </a:solidFill>
                <a:latin typeface="Calibri Light" panose="020F0302020204030204" pitchFamily="34" charset="0"/>
                <a:cs typeface="Calibri Light" panose="020F0302020204030204" pitchFamily="34" charset="0"/>
              </a:rPr>
              <a:t>Anschrift: Wegelystraße 3 | 10623 Berlin </a:t>
            </a:r>
          </a:p>
          <a:p>
            <a:r>
              <a:rPr lang="de-DE" sz="800" b="0" i="0" noProof="1">
                <a:solidFill>
                  <a:schemeClr val="tx1"/>
                </a:solidFill>
                <a:latin typeface="Calibri Light" panose="020F0302020204030204" pitchFamily="34" charset="0"/>
                <a:cs typeface="Calibri Light" panose="020F0302020204030204" pitchFamily="34" charset="0"/>
              </a:rPr>
              <a:t>Telefon: +49 (30) 39801-1024</a:t>
            </a:r>
          </a:p>
          <a:p>
            <a:r>
              <a:rPr lang="de-DE" sz="800" b="0" i="0" noProof="1">
                <a:solidFill>
                  <a:schemeClr val="tx1"/>
                </a:solidFill>
                <a:latin typeface="Calibri Light" panose="020F0302020204030204" pitchFamily="34" charset="0"/>
                <a:cs typeface="Calibri Light" panose="020F0302020204030204" pitchFamily="34" charset="0"/>
              </a:rPr>
              <a:t>Telefax: +49 (30) 39801-3021</a:t>
            </a:r>
          </a:p>
          <a:p>
            <a:r>
              <a:rPr lang="de-DE" sz="800" b="0" i="0" noProof="1">
                <a:solidFill>
                  <a:schemeClr val="tx1"/>
                </a:solidFill>
                <a:latin typeface="Calibri Light" panose="020F0302020204030204" pitchFamily="34" charset="0"/>
                <a:cs typeface="Calibri Light" panose="020F0302020204030204" pitchFamily="34" charset="0"/>
              </a:rPr>
              <a:t>E-Mail: r.staehler@dkgev.de</a:t>
            </a:r>
          </a:p>
          <a:p>
            <a:r>
              <a:rPr lang="de-DE" sz="800" b="0" i="0" noProof="1">
                <a:solidFill>
                  <a:schemeClr val="tx1"/>
                </a:solidFill>
                <a:latin typeface="Calibri Light" panose="020F0302020204030204" pitchFamily="34" charset="0"/>
                <a:cs typeface="Calibri Light" panose="020F0302020204030204" pitchFamily="34" charset="0"/>
              </a:rPr>
              <a:t>Website: </a:t>
            </a:r>
            <a:r>
              <a:rPr lang="de-DE" sz="800" b="0" i="0" noProof="1">
                <a:solidFill>
                  <a:schemeClr val="tx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www.dkgev.de</a:t>
            </a:r>
            <a:endParaRPr lang="de-DE" sz="800" b="0" i="0" noProof="1">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2855359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hank you - black/ white box">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1351201" y="1939785"/>
            <a:ext cx="5133020" cy="436508"/>
          </a:xfrm>
        </p:spPr>
        <p:txBody>
          <a:bodyPr anchor="t"/>
          <a:lstStyle>
            <a:lvl1pPr>
              <a:defRPr sz="3300">
                <a:solidFill>
                  <a:schemeClr val="bg1"/>
                </a:solidFill>
              </a:defRPr>
            </a:lvl1pPr>
          </a:lstStyle>
          <a:p>
            <a:pPr lvl="0"/>
            <a:r>
              <a:rPr lang="de-DE" noProof="1"/>
              <a:t>Herzlichen Dank</a:t>
            </a:r>
          </a:p>
        </p:txBody>
      </p:sp>
      <p:sp>
        <p:nvSpPr>
          <p:cNvPr id="5" name="Textfeld 4">
            <a:extLst>
              <a:ext uri="{FF2B5EF4-FFF2-40B4-BE49-F238E27FC236}">
                <a16:creationId xmlns:a16="http://schemas.microsoft.com/office/drawing/2014/main" id="{0E8EC98B-4231-2A42-90CC-DF1F63903745}"/>
              </a:ext>
            </a:extLst>
          </p:cNvPr>
          <p:cNvSpPr txBox="1"/>
          <p:nvPr userDrawn="1"/>
        </p:nvSpPr>
        <p:spPr>
          <a:xfrm>
            <a:off x="1343025" y="2443277"/>
            <a:ext cx="3528392" cy="161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ctr">
            <a:spAutoFit/>
          </a:bodyPr>
          <a:lstStyle/>
          <a:p>
            <a:pPr marL="0" marR="0" lvl="0" indent="0" algn="l" defTabSz="685800" rtl="0" eaLnBrk="1" fontAlgn="base" latinLnBrk="0" hangingPunct="1">
              <a:lnSpc>
                <a:spcPct val="100000"/>
              </a:lnSpc>
              <a:spcBef>
                <a:spcPts val="0"/>
              </a:spcBef>
              <a:spcAft>
                <a:spcPct val="0"/>
              </a:spcAft>
              <a:buClrTx/>
              <a:buSzTx/>
              <a:buFont typeface="Arial" panose="020B0604020202020204" pitchFamily="34" charset="0"/>
              <a:buNone/>
              <a:tabLst/>
              <a:defRPr/>
            </a:pPr>
            <a:r>
              <a:rPr lang="de-DE" sz="1050" b="0" i="0" kern="1200" dirty="0">
                <a:solidFill>
                  <a:schemeClr val="bg1"/>
                </a:solidFill>
                <a:latin typeface="Calibri Light" panose="020F0302020204030204" pitchFamily="34" charset="0"/>
                <a:ea typeface="+mn-ea"/>
                <a:cs typeface="Calibri Light" panose="020F0302020204030204" pitchFamily="34" charset="0"/>
              </a:rPr>
              <a:t>Für weitere Informationen kontaktieren Sie bitte</a:t>
            </a:r>
          </a:p>
        </p:txBody>
      </p:sp>
      <p:sp>
        <p:nvSpPr>
          <p:cNvPr id="13" name="Textfeld 12">
            <a:extLst>
              <a:ext uri="{FF2B5EF4-FFF2-40B4-BE49-F238E27FC236}">
                <a16:creationId xmlns:a16="http://schemas.microsoft.com/office/drawing/2014/main" id="{7AB78139-79AF-A94B-94DC-A13CD842199B}"/>
              </a:ext>
            </a:extLst>
          </p:cNvPr>
          <p:cNvSpPr txBox="1"/>
          <p:nvPr userDrawn="1"/>
        </p:nvSpPr>
        <p:spPr>
          <a:xfrm>
            <a:off x="2507240" y="3234931"/>
            <a:ext cx="3528392"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t">
            <a:spAutoFit/>
          </a:bodyPr>
          <a:lstStyle/>
          <a:p>
            <a:r>
              <a:rPr lang="de-DE" sz="1000" b="0" i="0" noProof="1">
                <a:solidFill>
                  <a:schemeClr val="bg1"/>
                </a:solidFill>
                <a:latin typeface="Calibri Light" panose="020F0302020204030204" pitchFamily="34" charset="0"/>
                <a:cs typeface="Calibri Light" panose="020F0302020204030204" pitchFamily="34" charset="0"/>
              </a:rPr>
              <a:t>Deutsche Krankenhausgesellschaft e.V. </a:t>
            </a:r>
          </a:p>
          <a:p>
            <a:r>
              <a:rPr lang="de-DE" sz="1000" b="0" i="0" noProof="1">
                <a:solidFill>
                  <a:schemeClr val="bg1"/>
                </a:solidFill>
                <a:latin typeface="Calibri Light" panose="020F0302020204030204" pitchFamily="34" charset="0"/>
                <a:cs typeface="Calibri Light" panose="020F0302020204030204" pitchFamily="34" charset="0"/>
              </a:rPr>
              <a:t>Presse- und Öffentlichkeitsarbeit </a:t>
            </a:r>
          </a:p>
          <a:p>
            <a:r>
              <a:rPr lang="de-DE" sz="1000" b="0" i="0" noProof="1">
                <a:solidFill>
                  <a:schemeClr val="bg1"/>
                </a:solidFill>
                <a:latin typeface="Calibri Light" panose="020F0302020204030204" pitchFamily="34" charset="0"/>
                <a:cs typeface="Calibri Light" panose="020F0302020204030204" pitchFamily="34" charset="0"/>
              </a:rPr>
              <a:t> </a:t>
            </a:r>
          </a:p>
          <a:p>
            <a:r>
              <a:rPr lang="de-DE" sz="1000" b="0" i="0" noProof="1">
                <a:solidFill>
                  <a:schemeClr val="bg1"/>
                </a:solidFill>
                <a:latin typeface="Calibri Light" panose="020F0302020204030204" pitchFamily="34" charset="0"/>
                <a:cs typeface="Calibri Light" panose="020F0302020204030204" pitchFamily="34" charset="0"/>
              </a:rPr>
              <a:t>Anschrift: Wegelystraße 3 | 10623 Berlin </a:t>
            </a:r>
          </a:p>
          <a:p>
            <a:r>
              <a:rPr lang="de-DE" sz="1000" b="0" i="0" noProof="1">
                <a:solidFill>
                  <a:schemeClr val="bg1"/>
                </a:solidFill>
                <a:latin typeface="Calibri Light" panose="020F0302020204030204" pitchFamily="34" charset="0"/>
                <a:cs typeface="Calibri Light" panose="020F0302020204030204" pitchFamily="34" charset="0"/>
              </a:rPr>
              <a:t>Telefon: +49 (30) 39801-1024</a:t>
            </a:r>
          </a:p>
          <a:p>
            <a:r>
              <a:rPr lang="de-DE" sz="1000" b="0" i="0" noProof="1">
                <a:solidFill>
                  <a:schemeClr val="bg1"/>
                </a:solidFill>
                <a:latin typeface="Calibri Light" panose="020F0302020204030204" pitchFamily="34" charset="0"/>
                <a:cs typeface="Calibri Light" panose="020F0302020204030204" pitchFamily="34" charset="0"/>
              </a:rPr>
              <a:t>Telefax: +49 (30) 39801-3021</a:t>
            </a:r>
          </a:p>
          <a:p>
            <a:r>
              <a:rPr lang="de-DE" sz="1000" b="0" i="0" noProof="1">
                <a:solidFill>
                  <a:schemeClr val="bg1"/>
                </a:solidFill>
                <a:latin typeface="Calibri Light" panose="020F0302020204030204" pitchFamily="34" charset="0"/>
                <a:cs typeface="Calibri Light" panose="020F0302020204030204" pitchFamily="34" charset="0"/>
              </a:rPr>
              <a:t>E-Mail: r.staehler@dkgev.de</a:t>
            </a:r>
          </a:p>
          <a:p>
            <a:r>
              <a:rPr lang="de-DE" sz="1000" b="0" i="0" noProof="1">
                <a:solidFill>
                  <a:schemeClr val="bg1"/>
                </a:solidFill>
                <a:latin typeface="Calibri Light" panose="020F0302020204030204" pitchFamily="34" charset="0"/>
                <a:cs typeface="Calibri Light" panose="020F0302020204030204" pitchFamily="34" charset="0"/>
              </a:rPr>
              <a:t>Website: </a:t>
            </a:r>
            <a:r>
              <a:rPr lang="de-DE" sz="1000" b="0" i="0" noProof="1">
                <a:solidFill>
                  <a:schemeClr val="bg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www.dkgev.de</a:t>
            </a:r>
            <a:endParaRPr lang="de-DE" sz="1000" b="0" i="0" noProof="1">
              <a:solidFill>
                <a:schemeClr val="bg1"/>
              </a:solidFill>
              <a:latin typeface="Calibri Light" panose="020F0302020204030204" pitchFamily="34" charset="0"/>
              <a:cs typeface="Calibri Light" panose="020F0302020204030204" pitchFamily="34" charset="0"/>
            </a:endParaRPr>
          </a:p>
        </p:txBody>
      </p:sp>
      <p:sp>
        <p:nvSpPr>
          <p:cNvPr id="14" name="Textfeld 13">
            <a:extLst>
              <a:ext uri="{FF2B5EF4-FFF2-40B4-BE49-F238E27FC236}">
                <a16:creationId xmlns:a16="http://schemas.microsoft.com/office/drawing/2014/main" id="{2BAB36A0-0EEE-1C42-9328-5A98DE522C08}"/>
              </a:ext>
            </a:extLst>
          </p:cNvPr>
          <p:cNvSpPr txBox="1"/>
          <p:nvPr userDrawn="1"/>
        </p:nvSpPr>
        <p:spPr>
          <a:xfrm>
            <a:off x="2507240" y="3003798"/>
            <a:ext cx="3372860"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t">
            <a:spAutoFit/>
          </a:bodyPr>
          <a:lstStyle/>
          <a:p>
            <a:pPr marL="0" lvl="0" indent="0" algn="l" defTabSz="685800" rtl="0" eaLnBrk="1" latinLnBrk="0" hangingPunct="1">
              <a:lnSpc>
                <a:spcPct val="90000"/>
              </a:lnSpc>
              <a:spcBef>
                <a:spcPts val="0"/>
              </a:spcBef>
              <a:buFont typeface="Arial" panose="020B0604020202020204" pitchFamily="34" charset="0"/>
              <a:buNone/>
            </a:pPr>
            <a:r>
              <a:rPr lang="de-DE" sz="1000" b="0" i="0" kern="1200" dirty="0">
                <a:solidFill>
                  <a:schemeClr val="bg1"/>
                </a:solidFill>
                <a:latin typeface="+mj-lt"/>
                <a:ea typeface="+mn-ea"/>
                <a:cs typeface="Calibri Light" panose="020F0302020204030204" pitchFamily="34" charset="0"/>
              </a:rPr>
              <a:t>Rike Stähler</a:t>
            </a:r>
          </a:p>
        </p:txBody>
      </p:sp>
      <p:pic>
        <p:nvPicPr>
          <p:cNvPr id="19" name="Bildplatzhalter 17">
            <a:extLst>
              <a:ext uri="{FF2B5EF4-FFF2-40B4-BE49-F238E27FC236}">
                <a16:creationId xmlns:a16="http://schemas.microsoft.com/office/drawing/2014/main" id="{E2D6A0E8-9F08-6A4E-B3A7-16A8582B3B4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22826" r="22826"/>
          <a:stretch/>
        </p:blipFill>
        <p:spPr bwMode="gray">
          <a:xfrm>
            <a:off x="1359269" y="2843592"/>
            <a:ext cx="944183" cy="947382"/>
          </a:xfrm>
          <a:prstGeom prst="ellipse">
            <a:avLst/>
          </a:prstGeom>
        </p:spPr>
      </p:pic>
    </p:spTree>
    <p:extLst>
      <p:ext uri="{BB962C8B-B14F-4D97-AF65-F5344CB8AC3E}">
        <p14:creationId xmlns:p14="http://schemas.microsoft.com/office/powerpoint/2010/main" val="384066134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Thank you - full white">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bwMode="black">
          <a:xfrm>
            <a:off x="1343025" y="2001789"/>
            <a:ext cx="5400675" cy="2062831"/>
          </a:xfrm>
        </p:spPr>
        <p:txBody>
          <a:bodyPr anchor="t"/>
          <a:lstStyle>
            <a:lvl1pPr>
              <a:lnSpc>
                <a:spcPct val="80000"/>
              </a:lnSpc>
              <a:defRPr sz="8625">
                <a:solidFill>
                  <a:schemeClr val="bg1"/>
                </a:solidFill>
              </a:defRPr>
            </a:lvl1pPr>
          </a:lstStyle>
          <a:p>
            <a:pPr lvl="0"/>
            <a:r>
              <a:rPr lang="de-DE" noProof="1"/>
              <a:t>Danke!</a:t>
            </a:r>
          </a:p>
        </p:txBody>
      </p:sp>
    </p:spTree>
    <p:extLst>
      <p:ext uri="{BB962C8B-B14F-4D97-AF65-F5344CB8AC3E}">
        <p14:creationId xmlns:p14="http://schemas.microsoft.com/office/powerpoint/2010/main" val="7589724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1_Thank you - full white">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bwMode="black">
          <a:xfrm>
            <a:off x="1343025" y="2001789"/>
            <a:ext cx="5821263" cy="2062831"/>
          </a:xfrm>
        </p:spPr>
        <p:txBody>
          <a:bodyPr anchor="t"/>
          <a:lstStyle>
            <a:lvl1pPr>
              <a:lnSpc>
                <a:spcPct val="80000"/>
              </a:lnSpc>
              <a:defRPr sz="8625">
                <a:solidFill>
                  <a:srgbClr val="007858"/>
                </a:solidFill>
              </a:defRPr>
            </a:lvl1pPr>
          </a:lstStyle>
          <a:p>
            <a:pPr lvl="0"/>
            <a:r>
              <a:rPr lang="de-DE" noProof="1"/>
              <a:t>Danke!</a:t>
            </a:r>
          </a:p>
        </p:txBody>
      </p:sp>
    </p:spTree>
    <p:extLst>
      <p:ext uri="{BB962C8B-B14F-4D97-AF65-F5344CB8AC3E}">
        <p14:creationId xmlns:p14="http://schemas.microsoft.com/office/powerpoint/2010/main" val="333521475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Imprint">
    <p:bg>
      <p:bgPr>
        <a:solidFill>
          <a:schemeClr val="bg1"/>
        </a:soli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F7F5572-CAB0-1E40-8591-3E9CB0C7B418}"/>
              </a:ext>
            </a:extLst>
          </p:cNvPr>
          <p:cNvGrpSpPr/>
          <p:nvPr userDrawn="1"/>
        </p:nvGrpSpPr>
        <p:grpSpPr>
          <a:xfrm>
            <a:off x="4738001" y="1762862"/>
            <a:ext cx="3578415" cy="2825013"/>
            <a:chOff x="3749675" y="1406046"/>
            <a:chExt cx="3988274" cy="2825013"/>
          </a:xfrm>
        </p:grpSpPr>
        <p:sp>
          <p:nvSpPr>
            <p:cNvPr id="9" name="Textfeld 8">
              <a:extLst>
                <a:ext uri="{FF2B5EF4-FFF2-40B4-BE49-F238E27FC236}">
                  <a16:creationId xmlns:a16="http://schemas.microsoft.com/office/drawing/2014/main" id="{6D112152-EBD2-F74C-9BC2-EC2F6F7775A5}"/>
                </a:ext>
              </a:extLst>
            </p:cNvPr>
            <p:cNvSpPr txBox="1"/>
            <p:nvPr userDrawn="1"/>
          </p:nvSpPr>
          <p:spPr>
            <a:xfrm>
              <a:off x="3749675" y="1830235"/>
              <a:ext cx="3988274" cy="2400824"/>
            </a:xfrm>
            <a:prstGeom prst="rect">
              <a:avLst/>
            </a:prstGeom>
            <a:noFill/>
          </p:spPr>
          <p:txBody>
            <a:bodyPr wrap="square" lIns="0" tIns="0" rIns="0" bIns="0" rtlCol="0" anchor="t">
              <a:noAutofit/>
            </a:bodyPr>
            <a:lstStyle/>
            <a:p>
              <a:r>
                <a:rPr lang="de-DE" sz="1050" b="0" i="0" noProof="1">
                  <a:solidFill>
                    <a:schemeClr val="tx1"/>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b="0" i="0" noProof="1">
                <a:solidFill>
                  <a:schemeClr val="tx1"/>
                </a:solidFill>
                <a:latin typeface="Calibri Light" panose="020F0302020204030204" pitchFamily="34" charset="0"/>
                <a:cs typeface="Calibri Light" panose="020F0302020204030204" pitchFamily="34" charset="0"/>
              </a:endParaRPr>
            </a:p>
            <a:p>
              <a:r>
                <a:rPr lang="de-DE" sz="1050" b="0" i="0" noProof="1">
                  <a:solidFill>
                    <a:schemeClr val="tx1"/>
                  </a:solidFill>
                  <a:latin typeface="Calibri Light" panose="020F0302020204030204" pitchFamily="34" charset="0"/>
                  <a:cs typeface="Calibri Light" panose="020F0302020204030204" pitchFamily="34" charset="0"/>
                </a:rPr>
                <a:t>Deutsche Krankenhausgesellschaft e.V. </a:t>
              </a:r>
            </a:p>
            <a:p>
              <a:r>
                <a:rPr lang="de-DE" sz="1050" b="0" i="0" noProof="1">
                  <a:solidFill>
                    <a:schemeClr val="tx1"/>
                  </a:solidFill>
                  <a:latin typeface="Calibri Light" panose="020F0302020204030204" pitchFamily="34" charset="0"/>
                  <a:cs typeface="Calibri Light" panose="020F0302020204030204" pitchFamily="34" charset="0"/>
                </a:rPr>
                <a:t>Presse- und Öffentlichkeitsarbeit </a:t>
              </a:r>
            </a:p>
            <a:p>
              <a:r>
                <a:rPr lang="de-DE" sz="1050" b="0" i="0" noProof="1">
                  <a:solidFill>
                    <a:schemeClr val="tx1"/>
                  </a:solidFill>
                  <a:latin typeface="Calibri Light" panose="020F0302020204030204" pitchFamily="34" charset="0"/>
                  <a:cs typeface="Calibri Light" panose="020F0302020204030204" pitchFamily="34" charset="0"/>
                </a:rPr>
                <a:t> </a:t>
              </a:r>
            </a:p>
            <a:p>
              <a:r>
                <a:rPr lang="de-DE" sz="1050" b="0" i="0" noProof="1">
                  <a:solidFill>
                    <a:schemeClr val="tx1"/>
                  </a:solidFill>
                  <a:latin typeface="Calibri Light" panose="020F0302020204030204" pitchFamily="34" charset="0"/>
                  <a:cs typeface="Calibri Light" panose="020F0302020204030204" pitchFamily="34" charset="0"/>
                </a:rPr>
                <a:t>Anschrift: Wegelystraße 3 | 10623 Berlin </a:t>
              </a:r>
            </a:p>
            <a:p>
              <a:r>
                <a:rPr lang="de-DE" sz="1050" b="0" i="0" noProof="1">
                  <a:solidFill>
                    <a:schemeClr val="tx1"/>
                  </a:solidFill>
                  <a:latin typeface="Calibri Light" panose="020F0302020204030204" pitchFamily="34" charset="0"/>
                  <a:cs typeface="Calibri Light" panose="020F0302020204030204" pitchFamily="34" charset="0"/>
                </a:rPr>
                <a:t>Telefon: +49 (30) 39801-1024</a:t>
              </a:r>
            </a:p>
            <a:p>
              <a:r>
                <a:rPr lang="de-DE" sz="1050" b="0" i="0" noProof="1">
                  <a:solidFill>
                    <a:schemeClr val="tx1"/>
                  </a:solidFill>
                  <a:latin typeface="Calibri Light" panose="020F0302020204030204" pitchFamily="34" charset="0"/>
                  <a:cs typeface="Calibri Light" panose="020F0302020204030204" pitchFamily="34" charset="0"/>
                </a:rPr>
                <a:t>Telefax: +49 (30) 39801-3021</a:t>
              </a:r>
            </a:p>
            <a:p>
              <a:r>
                <a:rPr lang="de-DE" sz="1050" b="0" i="0" noProof="1">
                  <a:solidFill>
                    <a:schemeClr val="tx1"/>
                  </a:solidFill>
                  <a:latin typeface="Calibri Light" panose="020F0302020204030204" pitchFamily="34" charset="0"/>
                  <a:cs typeface="Calibri Light" panose="020F0302020204030204" pitchFamily="34" charset="0"/>
                </a:rPr>
                <a:t>E-Mail: r.staehler@dkgev.de</a:t>
              </a:r>
            </a:p>
            <a:p>
              <a:r>
                <a:rPr lang="de-DE" sz="1050" b="0" i="0" noProof="1">
                  <a:solidFill>
                    <a:schemeClr val="tx1"/>
                  </a:solidFill>
                  <a:latin typeface="Calibri Light" panose="020F0302020204030204" pitchFamily="34" charset="0"/>
                  <a:cs typeface="Calibri Light" panose="020F0302020204030204" pitchFamily="34" charset="0"/>
                </a:rPr>
                <a:t>Website: www.dkgev.de</a:t>
              </a:r>
            </a:p>
            <a:p>
              <a:endParaRPr lang="de-DE" sz="1050" b="0" i="0" noProof="1">
                <a:solidFill>
                  <a:schemeClr val="tx1"/>
                </a:solidFill>
                <a:latin typeface="Calibri Light" panose="020F0302020204030204" pitchFamily="34" charset="0"/>
                <a:cs typeface="Calibri Light" panose="020F0302020204030204" pitchFamily="34" charset="0"/>
              </a:endParaRPr>
            </a:p>
            <a:p>
              <a:r>
                <a:rPr lang="de-DE" sz="1050" b="0" i="0" noProof="1">
                  <a:solidFill>
                    <a:schemeClr val="tx1"/>
                  </a:solidFill>
                  <a:latin typeface="Calibri Light" panose="020F0302020204030204" pitchFamily="34" charset="0"/>
                  <a:cs typeface="Calibri Light" panose="020F0302020204030204" pitchFamily="34" charset="0"/>
                </a:rPr>
                <a:t>© DKG – Deutsche Krankenhausgesellschaft e.V.</a:t>
              </a:r>
            </a:p>
          </p:txBody>
        </p:sp>
        <p:sp>
          <p:nvSpPr>
            <p:cNvPr id="11" name="Textfeld 10">
              <a:extLst>
                <a:ext uri="{FF2B5EF4-FFF2-40B4-BE49-F238E27FC236}">
                  <a16:creationId xmlns:a16="http://schemas.microsoft.com/office/drawing/2014/main" id="{A28EA71A-225C-5C4D-8302-9916E9EDE7E8}"/>
                </a:ext>
              </a:extLst>
            </p:cNvPr>
            <p:cNvSpPr txBox="1"/>
            <p:nvPr userDrawn="1"/>
          </p:nvSpPr>
          <p:spPr>
            <a:xfrm>
              <a:off x="3749675" y="1406046"/>
              <a:ext cx="2245650" cy="308921"/>
            </a:xfrm>
            <a:prstGeom prst="rect">
              <a:avLst/>
            </a:prstGeom>
            <a:noFill/>
          </p:spPr>
          <p:txBody>
            <a:bodyPr wrap="square" lIns="0" tIns="0" rIns="0" bIns="0" rtlCol="0" anchor="t">
              <a:noAutofit/>
            </a:bodyPr>
            <a:lstStyle/>
            <a:p>
              <a:r>
                <a:rPr lang="de-DE" sz="1600" kern="1200" noProof="1">
                  <a:solidFill>
                    <a:srgbClr val="007858"/>
                  </a:solidFill>
                  <a:latin typeface="+mj-lt"/>
                  <a:ea typeface="+mn-ea"/>
                  <a:cs typeface="+mn-cs"/>
                </a:rPr>
                <a:t>Impressum</a:t>
              </a:r>
            </a:p>
          </p:txBody>
        </p:sp>
      </p:grpSp>
      <p:pic>
        <p:nvPicPr>
          <p:cNvPr id="6" name="Picture 2">
            <a:extLst>
              <a:ext uri="{FF2B5EF4-FFF2-40B4-BE49-F238E27FC236}">
                <a16:creationId xmlns:a16="http://schemas.microsoft.com/office/drawing/2014/main" id="{D2F84B7F-C37F-AB4A-8A88-AA75DF83A9D5}"/>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3480864" y="771525"/>
            <a:ext cx="2014874" cy="75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94346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1_Imprint">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F7F5572-CAB0-1E40-8591-3E9CB0C7B418}"/>
              </a:ext>
            </a:extLst>
          </p:cNvPr>
          <p:cNvGrpSpPr/>
          <p:nvPr userDrawn="1"/>
        </p:nvGrpSpPr>
        <p:grpSpPr>
          <a:xfrm>
            <a:off x="4738001" y="1762862"/>
            <a:ext cx="3578415" cy="2825013"/>
            <a:chOff x="3749675" y="1406046"/>
            <a:chExt cx="3988274" cy="2825013"/>
          </a:xfrm>
        </p:grpSpPr>
        <p:sp>
          <p:nvSpPr>
            <p:cNvPr id="9" name="Textfeld 8">
              <a:extLst>
                <a:ext uri="{FF2B5EF4-FFF2-40B4-BE49-F238E27FC236}">
                  <a16:creationId xmlns:a16="http://schemas.microsoft.com/office/drawing/2014/main" id="{6D112152-EBD2-F74C-9BC2-EC2F6F7775A5}"/>
                </a:ext>
              </a:extLst>
            </p:cNvPr>
            <p:cNvSpPr txBox="1"/>
            <p:nvPr userDrawn="1"/>
          </p:nvSpPr>
          <p:spPr>
            <a:xfrm>
              <a:off x="3749675" y="1830235"/>
              <a:ext cx="3988274" cy="2400824"/>
            </a:xfrm>
            <a:prstGeom prst="rect">
              <a:avLst/>
            </a:prstGeom>
            <a:noFill/>
          </p:spPr>
          <p:txBody>
            <a:bodyPr wrap="square" lIns="0" tIns="0" rIns="0" bIns="0" rtlCol="0" anchor="t">
              <a:noAutofit/>
            </a:bodyPr>
            <a:lstStyle/>
            <a:p>
              <a:r>
                <a:rPr lang="de-DE" sz="1050" b="0" i="0" noProof="1">
                  <a:solidFill>
                    <a:schemeClr val="bg1"/>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b="0" i="0" noProof="1">
                <a:solidFill>
                  <a:schemeClr val="bg1"/>
                </a:solidFill>
                <a:latin typeface="Calibri Light" panose="020F0302020204030204" pitchFamily="34" charset="0"/>
                <a:cs typeface="Calibri Light" panose="020F0302020204030204" pitchFamily="34" charset="0"/>
              </a:endParaRPr>
            </a:p>
            <a:p>
              <a:r>
                <a:rPr lang="de-DE" sz="1050" b="0" i="0" noProof="1">
                  <a:solidFill>
                    <a:schemeClr val="bg1"/>
                  </a:solidFill>
                  <a:latin typeface="Calibri Light" panose="020F0302020204030204" pitchFamily="34" charset="0"/>
                  <a:cs typeface="Calibri Light" panose="020F0302020204030204" pitchFamily="34" charset="0"/>
                </a:rPr>
                <a:t>Deutsche Krankenhausgesellschaft e.V. </a:t>
              </a:r>
            </a:p>
            <a:p>
              <a:r>
                <a:rPr lang="de-DE" sz="1050" b="0" i="0" noProof="1">
                  <a:solidFill>
                    <a:schemeClr val="bg1"/>
                  </a:solidFill>
                  <a:latin typeface="Calibri Light" panose="020F0302020204030204" pitchFamily="34" charset="0"/>
                  <a:cs typeface="Calibri Light" panose="020F0302020204030204" pitchFamily="34" charset="0"/>
                </a:rPr>
                <a:t>Presse- und Öffentlichkeitsarbeit </a:t>
              </a:r>
            </a:p>
            <a:p>
              <a:r>
                <a:rPr lang="de-DE" sz="1050" b="0" i="0" noProof="1">
                  <a:solidFill>
                    <a:schemeClr val="bg1"/>
                  </a:solidFill>
                  <a:latin typeface="Calibri Light" panose="020F0302020204030204" pitchFamily="34" charset="0"/>
                  <a:cs typeface="Calibri Light" panose="020F0302020204030204" pitchFamily="34" charset="0"/>
                </a:rPr>
                <a:t> </a:t>
              </a:r>
            </a:p>
            <a:p>
              <a:r>
                <a:rPr lang="de-DE" sz="1050" b="0" i="0" noProof="1">
                  <a:solidFill>
                    <a:schemeClr val="bg1"/>
                  </a:solidFill>
                  <a:latin typeface="Calibri Light" panose="020F0302020204030204" pitchFamily="34" charset="0"/>
                  <a:cs typeface="Calibri Light" panose="020F0302020204030204" pitchFamily="34" charset="0"/>
                </a:rPr>
                <a:t>Anschrift: Wegelystraße 3 | 10623 Berlin </a:t>
              </a:r>
            </a:p>
            <a:p>
              <a:r>
                <a:rPr lang="de-DE" sz="1050" b="0" i="0" noProof="1">
                  <a:solidFill>
                    <a:schemeClr val="bg1"/>
                  </a:solidFill>
                  <a:latin typeface="Calibri Light" panose="020F0302020204030204" pitchFamily="34" charset="0"/>
                  <a:cs typeface="Calibri Light" panose="020F0302020204030204" pitchFamily="34" charset="0"/>
                </a:rPr>
                <a:t>Telefon: +49 (30) 39801-1024</a:t>
              </a:r>
            </a:p>
            <a:p>
              <a:r>
                <a:rPr lang="de-DE" sz="1050" b="0" i="0" noProof="1">
                  <a:solidFill>
                    <a:schemeClr val="bg1"/>
                  </a:solidFill>
                  <a:latin typeface="Calibri Light" panose="020F0302020204030204" pitchFamily="34" charset="0"/>
                  <a:cs typeface="Calibri Light" panose="020F0302020204030204" pitchFamily="34" charset="0"/>
                </a:rPr>
                <a:t>Telefax: +49 (30) 39801-3021</a:t>
              </a:r>
            </a:p>
            <a:p>
              <a:r>
                <a:rPr lang="de-DE" sz="1050" b="0" i="0" noProof="1">
                  <a:solidFill>
                    <a:schemeClr val="bg1"/>
                  </a:solidFill>
                  <a:latin typeface="Calibri Light" panose="020F0302020204030204" pitchFamily="34" charset="0"/>
                  <a:cs typeface="Calibri Light" panose="020F0302020204030204" pitchFamily="34" charset="0"/>
                </a:rPr>
                <a:t>E-Mail: r.staehler@dkgev.de</a:t>
              </a:r>
            </a:p>
            <a:p>
              <a:r>
                <a:rPr lang="de-DE" sz="1050" b="0" i="0" noProof="1">
                  <a:solidFill>
                    <a:schemeClr val="bg1"/>
                  </a:solidFill>
                  <a:latin typeface="Calibri Light" panose="020F0302020204030204" pitchFamily="34" charset="0"/>
                  <a:cs typeface="Calibri Light" panose="020F0302020204030204" pitchFamily="34" charset="0"/>
                </a:rPr>
                <a:t>Website: www.dkgev.de</a:t>
              </a:r>
            </a:p>
            <a:p>
              <a:endParaRPr lang="de-DE" sz="1050" b="0" i="0" noProof="1">
                <a:solidFill>
                  <a:schemeClr val="bg1"/>
                </a:solidFill>
                <a:latin typeface="Calibri Light" panose="020F0302020204030204" pitchFamily="34" charset="0"/>
                <a:cs typeface="Calibri Light" panose="020F0302020204030204" pitchFamily="34" charset="0"/>
              </a:endParaRPr>
            </a:p>
            <a:p>
              <a:r>
                <a:rPr lang="de-DE" sz="1050" b="0" i="0" noProof="1">
                  <a:solidFill>
                    <a:schemeClr val="bg1"/>
                  </a:solidFill>
                  <a:latin typeface="Calibri Light" panose="020F0302020204030204" pitchFamily="34" charset="0"/>
                  <a:cs typeface="Calibri Light" panose="020F0302020204030204" pitchFamily="34" charset="0"/>
                </a:rPr>
                <a:t>© DKG – Deutsche Krankenhausgesellschaft e.V.</a:t>
              </a:r>
            </a:p>
          </p:txBody>
        </p:sp>
        <p:sp>
          <p:nvSpPr>
            <p:cNvPr id="11" name="Textfeld 10">
              <a:extLst>
                <a:ext uri="{FF2B5EF4-FFF2-40B4-BE49-F238E27FC236}">
                  <a16:creationId xmlns:a16="http://schemas.microsoft.com/office/drawing/2014/main" id="{A28EA71A-225C-5C4D-8302-9916E9EDE7E8}"/>
                </a:ext>
              </a:extLst>
            </p:cNvPr>
            <p:cNvSpPr txBox="1"/>
            <p:nvPr userDrawn="1"/>
          </p:nvSpPr>
          <p:spPr>
            <a:xfrm>
              <a:off x="3749675" y="1406046"/>
              <a:ext cx="2245650" cy="308921"/>
            </a:xfrm>
            <a:prstGeom prst="rect">
              <a:avLst/>
            </a:prstGeom>
            <a:noFill/>
          </p:spPr>
          <p:txBody>
            <a:bodyPr wrap="square" lIns="0" tIns="0" rIns="0" bIns="0" rtlCol="0" anchor="t">
              <a:noAutofit/>
            </a:bodyPr>
            <a:lstStyle/>
            <a:p>
              <a:r>
                <a:rPr lang="de-DE" sz="1600" kern="1200" noProof="1">
                  <a:solidFill>
                    <a:schemeClr val="bg1"/>
                  </a:solidFill>
                  <a:latin typeface="+mj-lt"/>
                  <a:ea typeface="+mn-ea"/>
                  <a:cs typeface="+mn-cs"/>
                </a:rPr>
                <a:t>Impressum</a:t>
              </a:r>
            </a:p>
          </p:txBody>
        </p:sp>
      </p:grpSp>
      <p:pic>
        <p:nvPicPr>
          <p:cNvPr id="8" name="Picture 2">
            <a:extLst>
              <a:ext uri="{FF2B5EF4-FFF2-40B4-BE49-F238E27FC236}">
                <a16:creationId xmlns:a16="http://schemas.microsoft.com/office/drawing/2014/main" id="{2861C5E8-7F2D-514C-B701-DB76AE9246A6}"/>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383033" y="771525"/>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99050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5_Headline - whit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9C5B808-C1CE-F54A-B198-016EDDCE9A00}"/>
              </a:ext>
            </a:extLst>
          </p:cNvPr>
          <p:cNvSpPr/>
          <p:nvPr userDrawn="1"/>
        </p:nvSpPr>
        <p:spPr>
          <a:xfrm>
            <a:off x="190799" y="484187"/>
            <a:ext cx="3157065" cy="4248151"/>
          </a:xfrm>
          <a:prstGeom prst="rect">
            <a:avLst/>
          </a:pr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dirty="0"/>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dirty="0"/>
          </a:p>
        </p:txBody>
      </p:sp>
      <p:sp>
        <p:nvSpPr>
          <p:cNvPr id="3" name="Titel 2">
            <a:extLst>
              <a:ext uri="{FF2B5EF4-FFF2-40B4-BE49-F238E27FC236}">
                <a16:creationId xmlns:a16="http://schemas.microsoft.com/office/drawing/2014/main" id="{FAB4D67F-CAC2-474F-B797-64D8CD80DF82}"/>
              </a:ext>
            </a:extLst>
          </p:cNvPr>
          <p:cNvSpPr>
            <a:spLocks noGrp="1"/>
          </p:cNvSpPr>
          <p:nvPr>
            <p:ph type="title" hasCustomPrompt="1"/>
          </p:nvPr>
        </p:nvSpPr>
        <p:spPr>
          <a:xfrm>
            <a:off x="323528" y="627534"/>
            <a:ext cx="2856235" cy="3960341"/>
          </a:xfrm>
        </p:spPr>
        <p:txBody>
          <a:bodyPr/>
          <a:lstStyle>
            <a:lvl1pPr>
              <a:defRPr>
                <a:solidFill>
                  <a:schemeClr val="bg1"/>
                </a:solidFill>
              </a:defRPr>
            </a:lvl1pPr>
          </a:lstStyle>
          <a:p>
            <a:r>
              <a:rPr lang="de-DE"/>
              <a:t>Double headline,</a:t>
            </a:r>
            <a:br>
              <a:rPr lang="de-DE"/>
            </a:br>
            <a:r>
              <a:rPr lang="de-DE"/>
              <a:t>32pt Calibri-Bold</a:t>
            </a:r>
          </a:p>
        </p:txBody>
      </p:sp>
    </p:spTree>
    <p:extLst>
      <p:ext uri="{BB962C8B-B14F-4D97-AF65-F5344CB8AC3E}">
        <p14:creationId xmlns:p14="http://schemas.microsoft.com/office/powerpoint/2010/main" val="16090526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Title - black/ white box">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755650" y="2253099"/>
            <a:ext cx="5832475" cy="2014854"/>
          </a:xfrm>
        </p:spPr>
        <p:txBody>
          <a:bodyPr anchor="b">
            <a:noAutofit/>
          </a:bodyPr>
          <a:lstStyle>
            <a:lvl1pPr>
              <a:defRPr sz="3600"/>
            </a:lvl1pPr>
          </a:lstStyle>
          <a:p>
            <a:pPr lvl="0"/>
            <a:r>
              <a:rPr lang="de-DE" noProof="1"/>
              <a:t>Titel, </a:t>
            </a:r>
            <a:br>
              <a:rPr lang="de-DE" noProof="1"/>
            </a:br>
            <a:r>
              <a:rPr lang="de-DE" noProof="1"/>
              <a:t>36pt Calibri-Bold</a:t>
            </a:r>
          </a:p>
        </p:txBody>
      </p:sp>
      <p:sp>
        <p:nvSpPr>
          <p:cNvPr id="16" name="Textplatzhalter 15">
            <a:extLst>
              <a:ext uri="{FF2B5EF4-FFF2-40B4-BE49-F238E27FC236}">
                <a16:creationId xmlns:a16="http://schemas.microsoft.com/office/drawing/2014/main" id="{39E3208D-6C1B-F648-91BF-B4298AA5CD72}"/>
              </a:ext>
            </a:extLst>
          </p:cNvPr>
          <p:cNvSpPr>
            <a:spLocks noGrp="1"/>
          </p:cNvSpPr>
          <p:nvPr>
            <p:ph type="body" sz="quarter" idx="10" hasCustomPrompt="1"/>
          </p:nvPr>
        </p:nvSpPr>
        <p:spPr>
          <a:xfrm>
            <a:off x="755650" y="4408338"/>
            <a:ext cx="5832475" cy="324000"/>
          </a:xfrm>
          <a:prstGeom prst="rect">
            <a:avLst/>
          </a:prstGeom>
        </p:spPr>
        <p:txBody>
          <a:bodyPr/>
          <a:lstStyle>
            <a:lvl1pPr>
              <a:defRPr sz="1050"/>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9" name="Picture 2">
            <a:extLst>
              <a:ext uri="{FF2B5EF4-FFF2-40B4-BE49-F238E27FC236}">
                <a16:creationId xmlns:a16="http://schemas.microsoft.com/office/drawing/2014/main" id="{5390A117-B470-464D-80A2-7691AED7683E}"/>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6825375" y="185360"/>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25336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1_Title - black/ white box">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B28021C0-0F65-2248-89E5-1D76018157FB}"/>
              </a:ext>
            </a:extLst>
          </p:cNvPr>
          <p:cNvSpPr>
            <a:spLocks noGrp="1"/>
          </p:cNvSpPr>
          <p:nvPr>
            <p:ph type="title" hasCustomPrompt="1"/>
          </p:nvPr>
        </p:nvSpPr>
        <p:spPr>
          <a:xfrm>
            <a:off x="755650" y="2253099"/>
            <a:ext cx="5832475" cy="2014854"/>
          </a:xfrm>
        </p:spPr>
        <p:txBody>
          <a:bodyPr anchor="b">
            <a:noAutofit/>
          </a:bodyPr>
          <a:lstStyle>
            <a:lvl1pPr>
              <a:defRPr sz="3600">
                <a:solidFill>
                  <a:schemeClr val="bg1"/>
                </a:solidFill>
              </a:defRPr>
            </a:lvl1pPr>
          </a:lstStyle>
          <a:p>
            <a:pPr lvl="0"/>
            <a:r>
              <a:rPr lang="de-DE" noProof="1"/>
              <a:t>Titel, </a:t>
            </a:r>
            <a:br>
              <a:rPr lang="de-DE" noProof="1"/>
            </a:br>
            <a:r>
              <a:rPr lang="de-DE" noProof="1"/>
              <a:t>36pt Calibri-Bold</a:t>
            </a:r>
          </a:p>
        </p:txBody>
      </p:sp>
      <p:sp>
        <p:nvSpPr>
          <p:cNvPr id="10" name="Textplatzhalter 15">
            <a:extLst>
              <a:ext uri="{FF2B5EF4-FFF2-40B4-BE49-F238E27FC236}">
                <a16:creationId xmlns:a16="http://schemas.microsoft.com/office/drawing/2014/main" id="{C08578B3-FC32-144E-8A78-3E71284086C7}"/>
              </a:ext>
            </a:extLst>
          </p:cNvPr>
          <p:cNvSpPr>
            <a:spLocks noGrp="1"/>
          </p:cNvSpPr>
          <p:nvPr>
            <p:ph type="body" sz="quarter" idx="10" hasCustomPrompt="1"/>
          </p:nvPr>
        </p:nvSpPr>
        <p:spPr>
          <a:xfrm>
            <a:off x="755650" y="4408338"/>
            <a:ext cx="5832475" cy="324000"/>
          </a:xfrm>
          <a:prstGeom prst="rect">
            <a:avLst/>
          </a:prstGeom>
        </p:spPr>
        <p:txBody>
          <a:bodyPr/>
          <a:lstStyle>
            <a:lvl1pPr>
              <a:defRPr sz="1050">
                <a:solidFill>
                  <a:schemeClr val="bg1"/>
                </a:solidFill>
              </a:defRPr>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12" name="Picture 2">
            <a:extLst>
              <a:ext uri="{FF2B5EF4-FFF2-40B4-BE49-F238E27FC236}">
                <a16:creationId xmlns:a16="http://schemas.microsoft.com/office/drawing/2014/main" id="{4332FD50-AD0D-364F-AB73-01EDD004C37E}"/>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41178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1_Picture - 10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D6B92CE5-A277-334B-8937-C6C41BB7EAA6}"/>
              </a:ext>
            </a:extLst>
          </p:cNvPr>
          <p:cNvSpPr>
            <a:spLocks noGrp="1"/>
          </p:cNvSpPr>
          <p:nvPr>
            <p:ph type="pic" sz="quarter" idx="11" hasCustomPrompt="1"/>
          </p:nvPr>
        </p:nvSpPr>
        <p:spPr>
          <a:xfrm>
            <a:off x="0" y="0"/>
            <a:ext cx="9144000" cy="514350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Rechteck 2">
            <a:extLst>
              <a:ext uri="{FF2B5EF4-FFF2-40B4-BE49-F238E27FC236}">
                <a16:creationId xmlns:a16="http://schemas.microsoft.com/office/drawing/2014/main" id="{2D784D80-BD53-014B-888C-D2D93A296BFD}"/>
              </a:ext>
            </a:extLst>
          </p:cNvPr>
          <p:cNvSpPr/>
          <p:nvPr userDrawn="1"/>
        </p:nvSpPr>
        <p:spPr>
          <a:xfrm>
            <a:off x="0" y="2571750"/>
            <a:ext cx="9144000" cy="2571750"/>
          </a:xfrm>
          <a:prstGeom prst="rect">
            <a:avLst/>
          </a:prstGeom>
          <a:gradFill flip="none" rotWithShape="1">
            <a:gsLst>
              <a:gs pos="8000">
                <a:schemeClr val="tx1">
                  <a:alpha val="0"/>
                </a:schemeClr>
              </a:gs>
              <a:gs pos="96000">
                <a:schemeClr val="tx1"/>
              </a:gs>
            </a:gsLst>
            <a:lin ang="5400000" scaled="1"/>
            <a:tileRect/>
          </a:gra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a:p>
        </p:txBody>
      </p:sp>
      <p:sp>
        <p:nvSpPr>
          <p:cNvPr id="9" name="Titel 3">
            <a:extLst>
              <a:ext uri="{FF2B5EF4-FFF2-40B4-BE49-F238E27FC236}">
                <a16:creationId xmlns:a16="http://schemas.microsoft.com/office/drawing/2014/main" id="{3040F990-6C51-1E4C-B824-E127E20C993C}"/>
              </a:ext>
            </a:extLst>
          </p:cNvPr>
          <p:cNvSpPr>
            <a:spLocks noGrp="1"/>
          </p:cNvSpPr>
          <p:nvPr>
            <p:ph type="title" hasCustomPrompt="1"/>
          </p:nvPr>
        </p:nvSpPr>
        <p:spPr>
          <a:xfrm>
            <a:off x="755650" y="2253099"/>
            <a:ext cx="5832475" cy="2014854"/>
          </a:xfrm>
        </p:spPr>
        <p:txBody>
          <a:bodyPr anchor="b">
            <a:noAutofit/>
          </a:bodyPr>
          <a:lstStyle>
            <a:lvl1pPr>
              <a:defRPr sz="3600">
                <a:solidFill>
                  <a:schemeClr val="bg1"/>
                </a:solidFill>
              </a:defRPr>
            </a:lvl1pPr>
          </a:lstStyle>
          <a:p>
            <a:pPr lvl="0"/>
            <a:r>
              <a:rPr lang="de-DE" noProof="1"/>
              <a:t>Titel, </a:t>
            </a:r>
            <a:br>
              <a:rPr lang="de-DE" noProof="1"/>
            </a:br>
            <a:r>
              <a:rPr lang="de-DE" noProof="1"/>
              <a:t>36pt Calibri-Bold</a:t>
            </a:r>
          </a:p>
        </p:txBody>
      </p:sp>
      <p:sp>
        <p:nvSpPr>
          <p:cNvPr id="10" name="Textplatzhalter 15">
            <a:extLst>
              <a:ext uri="{FF2B5EF4-FFF2-40B4-BE49-F238E27FC236}">
                <a16:creationId xmlns:a16="http://schemas.microsoft.com/office/drawing/2014/main" id="{D97DD628-0DD1-C24B-8010-BA73E42D72DE}"/>
              </a:ext>
            </a:extLst>
          </p:cNvPr>
          <p:cNvSpPr>
            <a:spLocks noGrp="1"/>
          </p:cNvSpPr>
          <p:nvPr>
            <p:ph type="body" sz="quarter" idx="10" hasCustomPrompt="1"/>
          </p:nvPr>
        </p:nvSpPr>
        <p:spPr>
          <a:xfrm>
            <a:off x="755650" y="4408338"/>
            <a:ext cx="5832475" cy="324000"/>
          </a:xfrm>
          <a:prstGeom prst="rect">
            <a:avLst/>
          </a:prstGeom>
        </p:spPr>
        <p:txBody>
          <a:bodyPr/>
          <a:lstStyle>
            <a:lvl1pPr>
              <a:defRPr sz="1050">
                <a:solidFill>
                  <a:schemeClr val="bg1"/>
                </a:solidFill>
              </a:defRPr>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7" name="Picture 2">
            <a:extLst>
              <a:ext uri="{FF2B5EF4-FFF2-40B4-BE49-F238E27FC236}">
                <a16:creationId xmlns:a16="http://schemas.microsoft.com/office/drawing/2014/main" id="{15E1578F-8173-A44D-9372-84D06248E89E}"/>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08226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 black/ white box">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B28021C0-0F65-2248-89E5-1D76018157FB}"/>
              </a:ext>
            </a:extLst>
          </p:cNvPr>
          <p:cNvSpPr>
            <a:spLocks noGrp="1"/>
          </p:cNvSpPr>
          <p:nvPr>
            <p:ph type="title" hasCustomPrompt="1"/>
          </p:nvPr>
        </p:nvSpPr>
        <p:spPr>
          <a:xfrm>
            <a:off x="755650" y="2253099"/>
            <a:ext cx="5832475" cy="2014854"/>
          </a:xfrm>
        </p:spPr>
        <p:txBody>
          <a:bodyPr anchor="b">
            <a:noAutofit/>
          </a:bodyPr>
          <a:lstStyle>
            <a:lvl1pPr>
              <a:defRPr sz="3600">
                <a:solidFill>
                  <a:schemeClr val="bg1"/>
                </a:solidFill>
              </a:defRPr>
            </a:lvl1pPr>
          </a:lstStyle>
          <a:p>
            <a:pPr lvl="0"/>
            <a:r>
              <a:rPr lang="de-DE" noProof="1"/>
              <a:t>Titel, </a:t>
            </a:r>
            <a:br>
              <a:rPr lang="de-DE" noProof="1"/>
            </a:br>
            <a:r>
              <a:rPr lang="de-DE" noProof="1"/>
              <a:t>36pt Calibri-Bold</a:t>
            </a:r>
          </a:p>
        </p:txBody>
      </p:sp>
      <p:sp>
        <p:nvSpPr>
          <p:cNvPr id="10" name="Textplatzhalter 15">
            <a:extLst>
              <a:ext uri="{FF2B5EF4-FFF2-40B4-BE49-F238E27FC236}">
                <a16:creationId xmlns:a16="http://schemas.microsoft.com/office/drawing/2014/main" id="{C08578B3-FC32-144E-8A78-3E71284086C7}"/>
              </a:ext>
            </a:extLst>
          </p:cNvPr>
          <p:cNvSpPr>
            <a:spLocks noGrp="1"/>
          </p:cNvSpPr>
          <p:nvPr>
            <p:ph type="body" sz="quarter" idx="10" hasCustomPrompt="1"/>
          </p:nvPr>
        </p:nvSpPr>
        <p:spPr>
          <a:xfrm>
            <a:off x="755650" y="4408338"/>
            <a:ext cx="5832475" cy="324000"/>
          </a:xfrm>
          <a:prstGeom prst="rect">
            <a:avLst/>
          </a:prstGeom>
        </p:spPr>
        <p:txBody>
          <a:bodyPr/>
          <a:lstStyle>
            <a:lvl1pPr>
              <a:defRPr sz="1050">
                <a:solidFill>
                  <a:schemeClr val="bg1"/>
                </a:solidFill>
              </a:defRPr>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12" name="Picture 2">
            <a:extLst>
              <a:ext uri="{FF2B5EF4-FFF2-40B4-BE49-F238E27FC236}">
                <a16:creationId xmlns:a16="http://schemas.microsoft.com/office/drawing/2014/main" id="{4332FD50-AD0D-364F-AB73-01EDD004C37E}"/>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45817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2" y="484188"/>
            <a:ext cx="439210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2" y="482400"/>
            <a:ext cx="3467027" cy="1315969"/>
          </a:xfrm>
        </p:spPr>
        <p:txBody>
          <a:bodyPr>
            <a:normAutofit/>
          </a:bodyPr>
          <a:lstStyle/>
          <a:p>
            <a:pPr lvl="0"/>
            <a:r>
              <a:rPr lang="de-DE" noProof="1"/>
              <a:t>Double headline H1, </a:t>
            </a:r>
            <a:br>
              <a:rPr lang="de-DE" noProof="1"/>
            </a:br>
            <a:r>
              <a:rPr lang="de-DE" noProof="1"/>
              <a:t>32pt Gotham-Bold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457983" y="1808162"/>
            <a:ext cx="3337981" cy="237124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291706411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Agenda - small + pictur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a:lstStyle>
            <a:lvl1pPr>
              <a:defRPr sz="600" b="0" i="0">
                <a:latin typeface="Calibri Light" panose="020F0302020204030204" pitchFamily="34" charset="0"/>
                <a:cs typeface="Calibri Light" panose="020F0302020204030204" pitchFamily="34" charset="0"/>
              </a:defRPr>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572000" y="505998"/>
            <a:ext cx="4008438" cy="696354"/>
          </a:xfrm>
        </p:spPr>
        <p:txBody>
          <a:bodyPr>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200" b="1" i="0" smtClean="0">
                <a:effectLst/>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Agenda</a:t>
            </a:r>
          </a:p>
        </p:txBody>
      </p:sp>
      <p:sp>
        <p:nvSpPr>
          <p:cNvPr id="9" name="Bildplatzhalter 2">
            <a:extLst>
              <a:ext uri="{FF2B5EF4-FFF2-40B4-BE49-F238E27FC236}">
                <a16:creationId xmlns:a16="http://schemas.microsoft.com/office/drawing/2014/main" id="{BE325584-5979-664B-9192-57EFADD98B72}"/>
              </a:ext>
            </a:extLst>
          </p:cNvPr>
          <p:cNvSpPr>
            <a:spLocks noGrp="1"/>
          </p:cNvSpPr>
          <p:nvPr>
            <p:ph type="pic" sz="quarter" idx="10" hasCustomPrompt="1"/>
          </p:nvPr>
        </p:nvSpPr>
        <p:spPr>
          <a:xfrm>
            <a:off x="180975" y="484188"/>
            <a:ext cx="3901283" cy="4248150"/>
          </a:xfrm>
          <a:prstGeom prst="rect">
            <a:avLst/>
          </a:prstGeom>
          <a:pattFill prst="wdDnDiag">
            <a:fgClr>
              <a:schemeClr val="accent4"/>
            </a:fgClr>
            <a:bgClr>
              <a:schemeClr val="tx2"/>
            </a:bgClr>
          </a:pattFill>
        </p:spPr>
        <p:txBody>
          <a:bodyPr anchor="t"/>
          <a:lstStyle>
            <a:lvl1pPr marL="0" indent="0" algn="ctr">
              <a:buNone/>
              <a:defRPr/>
            </a:lvl1pPr>
          </a:lstStyle>
          <a:p>
            <a:r>
              <a:rPr lang="de-DE" dirty="0"/>
              <a:t> </a:t>
            </a:r>
          </a:p>
        </p:txBody>
      </p:sp>
      <p:sp>
        <p:nvSpPr>
          <p:cNvPr id="7" name="Textplatzhalter 15">
            <a:extLst>
              <a:ext uri="{FF2B5EF4-FFF2-40B4-BE49-F238E27FC236}">
                <a16:creationId xmlns:a16="http://schemas.microsoft.com/office/drawing/2014/main" id="{F9F618EC-AB8F-2642-9B57-FA4ACBD33343}"/>
              </a:ext>
            </a:extLst>
          </p:cNvPr>
          <p:cNvSpPr>
            <a:spLocks noGrp="1"/>
          </p:cNvSpPr>
          <p:nvPr>
            <p:ph type="body" sz="quarter" idx="15" hasCustomPrompt="1"/>
          </p:nvPr>
        </p:nvSpPr>
        <p:spPr>
          <a:xfrm>
            <a:off x="4572000" y="1376363"/>
            <a:ext cx="4008438" cy="3355974"/>
          </a:xfrm>
          <a:prstGeom prst="rect">
            <a:avLst/>
          </a:prstGeom>
        </p:spPr>
        <p:txBody>
          <a:bodyPr anchor="t"/>
          <a:lstStyle>
            <a:lvl1pPr marL="404813" indent="-397669">
              <a:spcBef>
                <a:spcPts val="1800"/>
              </a:spcBef>
              <a:buClr>
                <a:schemeClr val="accent2"/>
              </a:buClr>
              <a:buFont typeface="+mj-lt"/>
              <a:buAutoNum type="arabicPeriod"/>
              <a:tabLst/>
              <a:defRPr sz="1500"/>
            </a:lvl1pPr>
            <a:lvl5pPr marL="342900" indent="-342900">
              <a:spcBef>
                <a:spcPts val="0"/>
              </a:spcBef>
              <a:spcAft>
                <a:spcPts val="1800"/>
              </a:spcAft>
              <a:buFont typeface="+mj-lt"/>
              <a:buAutoNum type="arabicPeriod"/>
              <a:defRPr sz="1500"/>
            </a:lvl5pPr>
          </a:lstStyle>
          <a:p>
            <a:pPr lvl="0"/>
            <a:r>
              <a:rPr lang="de-DE" dirty="0"/>
              <a:t>Agendapunkt</a:t>
            </a:r>
          </a:p>
          <a:p>
            <a:pPr lvl="0"/>
            <a:r>
              <a:rPr lang="de-DE" dirty="0"/>
              <a:t>Agendapunkt </a:t>
            </a:r>
          </a:p>
          <a:p>
            <a:pPr lvl="0"/>
            <a:r>
              <a:rPr lang="de-DE" dirty="0"/>
              <a:t>Agendapunkt </a:t>
            </a:r>
          </a:p>
          <a:p>
            <a:pPr lvl="0"/>
            <a:r>
              <a:rPr lang="de-DE" dirty="0"/>
              <a:t>Agendapunkt </a:t>
            </a:r>
          </a:p>
          <a:p>
            <a:pPr lvl="0"/>
            <a:r>
              <a:rPr lang="de-DE" dirty="0"/>
              <a:t>Agendapunkt </a:t>
            </a:r>
          </a:p>
          <a:p>
            <a:pPr lvl="0"/>
            <a:r>
              <a:rPr lang="de-DE" dirty="0"/>
              <a:t>Agendapunkt</a:t>
            </a:r>
          </a:p>
        </p:txBody>
      </p:sp>
    </p:spTree>
    <p:extLst>
      <p:ext uri="{BB962C8B-B14F-4D97-AF65-F5344CB8AC3E}">
        <p14:creationId xmlns:p14="http://schemas.microsoft.com/office/powerpoint/2010/main" val="88315780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Agenda - big + pictur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83708" y="765174"/>
            <a:ext cx="3600326" cy="510431"/>
          </a:xfrm>
        </p:spPr>
        <p:txBody>
          <a:bodyPr>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200" b="1" i="0" smtClean="0">
                <a:effectLst/>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Agenda/Liste</a:t>
            </a:r>
          </a:p>
        </p:txBody>
      </p:sp>
      <p:sp>
        <p:nvSpPr>
          <p:cNvPr id="9" name="Textplatzhalter 15">
            <a:extLst>
              <a:ext uri="{FF2B5EF4-FFF2-40B4-BE49-F238E27FC236}">
                <a16:creationId xmlns:a16="http://schemas.microsoft.com/office/drawing/2014/main" id="{5C55D021-4881-FF43-B39D-18685B174366}"/>
              </a:ext>
            </a:extLst>
          </p:cNvPr>
          <p:cNvSpPr>
            <a:spLocks noGrp="1"/>
          </p:cNvSpPr>
          <p:nvPr>
            <p:ph type="body" sz="quarter" idx="16" hasCustomPrompt="1"/>
          </p:nvPr>
        </p:nvSpPr>
        <p:spPr>
          <a:xfrm>
            <a:off x="483708" y="1376362"/>
            <a:ext cx="5124450" cy="3001963"/>
          </a:xfrm>
          <a:prstGeom prst="rect">
            <a:avLst/>
          </a:prstGeom>
        </p:spPr>
        <p:txBody>
          <a:bodyPr anchor="t">
            <a:normAutofit/>
          </a:bodyPr>
          <a:lstStyle>
            <a:lvl1pPr marL="404813" indent="-397669">
              <a:spcBef>
                <a:spcPts val="1800"/>
              </a:spcBef>
              <a:buClr>
                <a:schemeClr val="accent2"/>
              </a:buClr>
              <a:buFont typeface="+mj-lt"/>
              <a:buAutoNum type="arabicPeriod"/>
              <a:tabLst/>
              <a:defRPr sz="1500"/>
            </a:lvl1pPr>
            <a:lvl5pPr marL="342900" indent="-342900">
              <a:spcBef>
                <a:spcPts val="0"/>
              </a:spcBef>
              <a:spcAft>
                <a:spcPts val="1800"/>
              </a:spcAft>
              <a:buFont typeface="+mj-lt"/>
              <a:buAutoNum type="arabicPeriod"/>
              <a:defRPr sz="1500"/>
            </a:lvl5pPr>
          </a:lstStyle>
          <a:p>
            <a:pPr lvl="0"/>
            <a:r>
              <a:rPr lang="de-DE" dirty="0"/>
              <a:t>Agendapunkt</a:t>
            </a:r>
          </a:p>
          <a:p>
            <a:pPr lvl="0"/>
            <a:r>
              <a:rPr lang="de-DE" dirty="0"/>
              <a:t>Agendapunkt </a:t>
            </a:r>
          </a:p>
          <a:p>
            <a:pPr lvl="0"/>
            <a:r>
              <a:rPr lang="de-DE" dirty="0"/>
              <a:t>Agendapunkt </a:t>
            </a:r>
          </a:p>
          <a:p>
            <a:pPr lvl="0"/>
            <a:r>
              <a:rPr lang="de-DE" dirty="0"/>
              <a:t>Agendapunkt </a:t>
            </a:r>
          </a:p>
          <a:p>
            <a:pPr lvl="0"/>
            <a:r>
              <a:rPr lang="de-DE" dirty="0"/>
              <a:t>Agendapunkt </a:t>
            </a:r>
          </a:p>
          <a:p>
            <a:pPr lvl="0"/>
            <a:r>
              <a:rPr lang="de-DE" dirty="0"/>
              <a:t>Agendapunkt</a:t>
            </a:r>
          </a:p>
        </p:txBody>
      </p:sp>
    </p:spTree>
    <p:extLst>
      <p:ext uri="{BB962C8B-B14F-4D97-AF65-F5344CB8AC3E}">
        <p14:creationId xmlns:p14="http://schemas.microsoft.com/office/powerpoint/2010/main" val="424589203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Tree>
    <p:extLst>
      <p:ext uri="{BB962C8B-B14F-4D97-AF65-F5344CB8AC3E}">
        <p14:creationId xmlns:p14="http://schemas.microsoft.com/office/powerpoint/2010/main" val="369066871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14D8BF2-3488-BC40-8C7B-56E3B9959B66}"/>
              </a:ext>
            </a:extLst>
          </p:cNvPr>
          <p:cNvSpPr>
            <a:spLocks noGrp="1"/>
          </p:cNvSpPr>
          <p:nvPr>
            <p:ph type="sldNum" sz="quarter" idx="10"/>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6" name="Titel 5">
            <a:extLst>
              <a:ext uri="{FF2B5EF4-FFF2-40B4-BE49-F238E27FC236}">
                <a16:creationId xmlns:a16="http://schemas.microsoft.com/office/drawing/2014/main" id="{D135BA6A-8878-F443-99B4-CCD279DB63F2}"/>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03218318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3_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11" name="Inhaltsplatzhalter 9">
            <a:extLst>
              <a:ext uri="{FF2B5EF4-FFF2-40B4-BE49-F238E27FC236}">
                <a16:creationId xmlns:a16="http://schemas.microsoft.com/office/drawing/2014/main" id="{265B2FE3-A0D5-5B4B-AEB0-111A709EE229}"/>
              </a:ext>
            </a:extLst>
          </p:cNvPr>
          <p:cNvSpPr>
            <a:spLocks noGrp="1"/>
          </p:cNvSpPr>
          <p:nvPr>
            <p:ph sz="quarter" idx="15"/>
          </p:nvPr>
        </p:nvSpPr>
        <p:spPr>
          <a:xfrm>
            <a:off x="467698" y="1039813"/>
            <a:ext cx="6995837" cy="3540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Titel 2">
            <a:extLst>
              <a:ext uri="{FF2B5EF4-FFF2-40B4-BE49-F238E27FC236}">
                <a16:creationId xmlns:a16="http://schemas.microsoft.com/office/drawing/2014/main" id="{AE4167C3-B02D-1447-A958-CBEAAA7CC8D9}"/>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92682455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_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3" name="Titel 2">
            <a:extLst>
              <a:ext uri="{FF2B5EF4-FFF2-40B4-BE49-F238E27FC236}">
                <a16:creationId xmlns:a16="http://schemas.microsoft.com/office/drawing/2014/main" id="{FAB4D67F-CAC2-474F-B797-64D8CD80DF82}"/>
              </a:ext>
            </a:extLst>
          </p:cNvPr>
          <p:cNvSpPr>
            <a:spLocks noGrp="1"/>
          </p:cNvSpPr>
          <p:nvPr>
            <p:ph type="title" hasCustomPrompt="1"/>
          </p:nvPr>
        </p:nvSpPr>
        <p:spPr>
          <a:xfrm>
            <a:off x="468312" y="484187"/>
            <a:ext cx="7128023" cy="892175"/>
          </a:xfrm>
        </p:spPr>
        <p:txBody>
          <a:bodyPr/>
          <a:lstStyle/>
          <a:p>
            <a:r>
              <a:rPr lang="de-DE"/>
              <a:t>Double headline,</a:t>
            </a:r>
            <a:br>
              <a:rPr lang="de-DE"/>
            </a:br>
            <a:r>
              <a:rPr lang="de-DE"/>
              <a:t>32pt Calibri-Bold</a:t>
            </a:r>
          </a:p>
        </p:txBody>
      </p:sp>
      <p:sp>
        <p:nvSpPr>
          <p:cNvPr id="4" name="Textplatzhalter 3">
            <a:extLst>
              <a:ext uri="{FF2B5EF4-FFF2-40B4-BE49-F238E27FC236}">
                <a16:creationId xmlns:a16="http://schemas.microsoft.com/office/drawing/2014/main" id="{587BEAD8-74A3-224B-8BF7-94D0D9382C02}"/>
              </a:ext>
            </a:extLst>
          </p:cNvPr>
          <p:cNvSpPr>
            <a:spLocks noGrp="1"/>
          </p:cNvSpPr>
          <p:nvPr>
            <p:ph type="body" sz="quarter" idx="14"/>
          </p:nvPr>
        </p:nvSpPr>
        <p:spPr>
          <a:xfrm>
            <a:off x="468312" y="1509455"/>
            <a:ext cx="7128023" cy="307048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8102217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ext - 10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23" name="Textplatzhalter 15">
            <a:extLst>
              <a:ext uri="{FF2B5EF4-FFF2-40B4-BE49-F238E27FC236}">
                <a16:creationId xmlns:a16="http://schemas.microsoft.com/office/drawing/2014/main" id="{747F672E-BDB3-9F4C-B5E6-3F96720992DD}"/>
              </a:ext>
            </a:extLst>
          </p:cNvPr>
          <p:cNvSpPr>
            <a:spLocks noGrp="1"/>
          </p:cNvSpPr>
          <p:nvPr>
            <p:ph type="body" sz="quarter" idx="10" hasCustomPrompt="1"/>
          </p:nvPr>
        </p:nvSpPr>
        <p:spPr>
          <a:xfrm>
            <a:off x="468312" y="1059583"/>
            <a:ext cx="7118779" cy="316780"/>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8312" y="1376363"/>
            <a:ext cx="7118777" cy="2758265"/>
          </a:xfrm>
          <a:prstGeom prst="rect">
            <a:avLst/>
          </a:prstGeom>
        </p:spPr>
        <p:txBody>
          <a:bodyPr>
            <a:norm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Sehr viel Copy text, 14pt Calibri-Regular. Lorem ipsum dolor sit amet, consectetuer adipiscing elit. Maecenas porttitor congue massa. Fusce posuere, magna sed pulvinar ultricies, purus lectus malesuada libero, sit amet commodo magna eros quis urna. Nunc viverra imperdiet enim. Lorem ipsum dolor sit amet, consectetuer adipiscing elit. Maecenas porttitor congue massa. Fusce lectus posuere. Fusce est. Vivamus a tellus. Lorem ipsum dolor sit amet, consectetuer. </a:t>
            </a:r>
          </a:p>
          <a:p>
            <a:pPr lvl="0"/>
            <a:r>
              <a:rPr lang="de-DE" noProof="1"/>
              <a:t>Fusce posuere, magna sed pulvinar ultricies, purus lectus malesuada libero, sit amet commodo magna eros quis urna. Nunc viverra imperdiet enim. Fusce est. Vivamus a tellus. Pellentesque habitant morbi tristique senectusv et netus et malesuada fames ac turpis egestas. Lorem ipsum dolor sit amet, consectetuer adipiscing elit. Maecenas porttitor congue massa. Fusce lectus posuere. Proin pharetra nonummy pede. Pellentesque habitant morbi tristique senectus et netus et malesuada fames ac turpis egestas. Proin pharetra nonummy pede. Lorem ipsum dolor sit amet, consectetuer adipiscing elit. </a:t>
            </a:r>
          </a:p>
        </p:txBody>
      </p:sp>
      <p:sp>
        <p:nvSpPr>
          <p:cNvPr id="4" name="Titel 3">
            <a:extLst>
              <a:ext uri="{FF2B5EF4-FFF2-40B4-BE49-F238E27FC236}">
                <a16:creationId xmlns:a16="http://schemas.microsoft.com/office/drawing/2014/main" id="{4B7F5392-A021-2448-B269-131A4DFCE41E}"/>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83268946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Text - 10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7118776" cy="884340"/>
          </a:xfrm>
        </p:spPr>
        <p:txBody>
          <a:bodyPr/>
          <a:lstStyle/>
          <a:p>
            <a:pPr lvl="0"/>
            <a:r>
              <a:rPr lang="de-DE" noProof="1"/>
              <a:t>Double headline,</a:t>
            </a:r>
            <a:br>
              <a:rPr lang="de-DE" noProof="1"/>
            </a:br>
            <a:r>
              <a:rPr lang="de-DE" noProof="1"/>
              <a:t>32pt Calibri-Bold</a:t>
            </a:r>
          </a:p>
        </p:txBody>
      </p:sp>
      <p:sp>
        <p:nvSpPr>
          <p:cNvPr id="23" name="Textplatzhalter 15">
            <a:extLst>
              <a:ext uri="{FF2B5EF4-FFF2-40B4-BE49-F238E27FC236}">
                <a16:creationId xmlns:a16="http://schemas.microsoft.com/office/drawing/2014/main" id="{747F672E-BDB3-9F4C-B5E6-3F96720992DD}"/>
              </a:ext>
            </a:extLst>
          </p:cNvPr>
          <p:cNvSpPr>
            <a:spLocks noGrp="1"/>
          </p:cNvSpPr>
          <p:nvPr>
            <p:ph type="body" sz="quarter" idx="10" hasCustomPrompt="1"/>
          </p:nvPr>
        </p:nvSpPr>
        <p:spPr>
          <a:xfrm>
            <a:off x="468313" y="1486407"/>
            <a:ext cx="7122784" cy="321756"/>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8313" y="1808163"/>
            <a:ext cx="7122784" cy="2837639"/>
          </a:xfrm>
          <a:prstGeom prst="rect">
            <a:avLst/>
          </a:prstGeom>
        </p:spPr>
        <p:txBody>
          <a:bodyPr>
            <a:norm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Sehr viel Copy text, 14pt Calibri-Regular. Lorem ipsum dolor sit amet, consectetuer adipiscing elit. Maecenas porttitor congue massa. Fusce posuere, magna sed pulvinar ultricies, purus lectus malesuada libero, sit amet commodo magna eros quis urna. Nunc viverra imperdiet enim. Lorem ipsum dolor sit amet, consectetuer adipiscing elit. Maecenas porttitor congue massa. Fusce lectus posuere. Fusce est. Vivamus a tellus. Lorem ipsum dolor sit amet, consectetuer. </a:t>
            </a:r>
          </a:p>
          <a:p>
            <a:pPr lvl="0"/>
            <a:r>
              <a:rPr lang="de-DE" noProof="1"/>
              <a:t>Fusce posuere, magna sed pulvinar ultricies, purus lectus malesuada libero, sit amet commodo magna eros quis urna. Nunc viverra imperdiet enim. Fusce est. Vivamus a tellus. Pellentesque habitant morbi tristique senectusv et netus et malesuada fames ac turpis egestas. Lorem ipsum dolor sit amet, consectetuer adipiscing elit. Maecenas porttitor congue massa. Fusce lectus posuere. Proin pharetra nonummy pede. Pellentesque habitant morbi tristique senectus et netus et malesuada fames ac turpis egestas. Proin pharetra nonummy pede. Lorem ipsum dolor sit amet, consectetuer adipiscing elit. </a:t>
            </a:r>
          </a:p>
        </p:txBody>
      </p:sp>
    </p:spTree>
    <p:extLst>
      <p:ext uri="{BB962C8B-B14F-4D97-AF65-F5344CB8AC3E}">
        <p14:creationId xmlns:p14="http://schemas.microsoft.com/office/powerpoint/2010/main" val="51126727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ext - 50/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9194" y="1376363"/>
            <a:ext cx="3516290" cy="3188126"/>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Regular.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9" name="Textplatzhalter 15">
            <a:extLst>
              <a:ext uri="{FF2B5EF4-FFF2-40B4-BE49-F238E27FC236}">
                <a16:creationId xmlns:a16="http://schemas.microsoft.com/office/drawing/2014/main" id="{4F9B6C22-0477-9B4F-B9D8-25A0D095444A}"/>
              </a:ext>
            </a:extLst>
          </p:cNvPr>
          <p:cNvSpPr>
            <a:spLocks noGrp="1"/>
          </p:cNvSpPr>
          <p:nvPr>
            <p:ph type="body" sz="quarter" idx="10" hasCustomPrompt="1"/>
          </p:nvPr>
        </p:nvSpPr>
        <p:spPr>
          <a:xfrm>
            <a:off x="469194" y="1059579"/>
            <a:ext cx="3516290" cy="316783"/>
          </a:xfrm>
          <a:prstGeom prst="rect">
            <a:avLst/>
          </a:prstGeom>
        </p:spPr>
        <p:txBody>
          <a:bodyPr vert="horz" lIns="0" tIns="0" rIns="0" bIns="0" rtlCol="0">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2" name="Textplatzhalter 15">
            <a:extLst>
              <a:ext uri="{FF2B5EF4-FFF2-40B4-BE49-F238E27FC236}">
                <a16:creationId xmlns:a16="http://schemas.microsoft.com/office/drawing/2014/main" id="{101892A9-8CC4-A347-91E9-BFF7FE8CA757}"/>
              </a:ext>
            </a:extLst>
          </p:cNvPr>
          <p:cNvSpPr>
            <a:spLocks noGrp="1"/>
          </p:cNvSpPr>
          <p:nvPr>
            <p:ph type="body" sz="quarter" idx="70" hasCustomPrompt="1"/>
          </p:nvPr>
        </p:nvSpPr>
        <p:spPr>
          <a:xfrm>
            <a:off x="4273516" y="1376363"/>
            <a:ext cx="3726656" cy="3188125"/>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Regular.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13" name="Textplatzhalter 15">
            <a:extLst>
              <a:ext uri="{FF2B5EF4-FFF2-40B4-BE49-F238E27FC236}">
                <a16:creationId xmlns:a16="http://schemas.microsoft.com/office/drawing/2014/main" id="{1E734293-9BA7-134C-8A44-9B258B59652F}"/>
              </a:ext>
            </a:extLst>
          </p:cNvPr>
          <p:cNvSpPr>
            <a:spLocks noGrp="1"/>
          </p:cNvSpPr>
          <p:nvPr>
            <p:ph type="body" sz="quarter" idx="71" hasCustomPrompt="1"/>
          </p:nvPr>
        </p:nvSpPr>
        <p:spPr>
          <a:xfrm>
            <a:off x="4273516" y="1059581"/>
            <a:ext cx="3726656" cy="316782"/>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4" name="Titel 3">
            <a:extLst>
              <a:ext uri="{FF2B5EF4-FFF2-40B4-BE49-F238E27FC236}">
                <a16:creationId xmlns:a16="http://schemas.microsoft.com/office/drawing/2014/main" id="{AC582831-C3DB-114F-A734-CFD9D6486F57}"/>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420823911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ext - 50 (II)">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7103570" cy="908050"/>
          </a:xfrm>
        </p:spPr>
        <p:txBody>
          <a:bodyPr/>
          <a:lstStyle/>
          <a:p>
            <a:pPr lvl="0"/>
            <a:r>
              <a:rPr lang="de-DE" noProof="1"/>
              <a:t>Double headline, </a:t>
            </a:r>
            <a:br>
              <a:rPr lang="de-DE" noProof="1"/>
            </a:br>
            <a:r>
              <a:rPr lang="de-DE" noProof="1"/>
              <a:t>32pt Calibri-Bold</a:t>
            </a:r>
          </a:p>
        </p:txBody>
      </p:sp>
      <p:sp>
        <p:nvSpPr>
          <p:cNvPr id="20" name="Textplatzhalter 15">
            <a:extLst>
              <a:ext uri="{FF2B5EF4-FFF2-40B4-BE49-F238E27FC236}">
                <a16:creationId xmlns:a16="http://schemas.microsoft.com/office/drawing/2014/main" id="{AFAE8FD0-EB67-064C-BBE2-F8BD31C8E875}"/>
              </a:ext>
            </a:extLst>
          </p:cNvPr>
          <p:cNvSpPr>
            <a:spLocks noGrp="1"/>
          </p:cNvSpPr>
          <p:nvPr>
            <p:ph type="body" sz="quarter" idx="72" hasCustomPrompt="1"/>
          </p:nvPr>
        </p:nvSpPr>
        <p:spPr>
          <a:xfrm>
            <a:off x="468313" y="1824037"/>
            <a:ext cx="3527426" cy="285115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7" name="Textplatzhalter 15">
            <a:extLst>
              <a:ext uri="{FF2B5EF4-FFF2-40B4-BE49-F238E27FC236}">
                <a16:creationId xmlns:a16="http://schemas.microsoft.com/office/drawing/2014/main" id="{6ACAB530-9D00-5D42-8852-9D40EE4F615A}"/>
              </a:ext>
            </a:extLst>
          </p:cNvPr>
          <p:cNvSpPr>
            <a:spLocks noGrp="1"/>
          </p:cNvSpPr>
          <p:nvPr>
            <p:ph type="body" sz="quarter" idx="10" hasCustomPrompt="1"/>
          </p:nvPr>
        </p:nvSpPr>
        <p:spPr>
          <a:xfrm>
            <a:off x="469156" y="1490400"/>
            <a:ext cx="7125171" cy="305881"/>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Tree>
    <p:extLst>
      <p:ext uri="{BB962C8B-B14F-4D97-AF65-F5344CB8AC3E}">
        <p14:creationId xmlns:p14="http://schemas.microsoft.com/office/powerpoint/2010/main" val="301300833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extLst>
    <p:ext uri="{DCECCB84-F9BA-43D5-87BE-67443E8EF086}">
      <p15:sldGuideLst xmlns:p15="http://schemas.microsoft.com/office/powerpoint/2012/main">
        <p15:guide id="1" orient="horz" pos="30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R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E505DF6C-ECCB-5242-9567-B753799C6B48}"/>
              </a:ext>
            </a:extLst>
          </p:cNvPr>
          <p:cNvSpPr>
            <a:spLocks noGrp="1"/>
          </p:cNvSpPr>
          <p:nvPr>
            <p:ph type="pic" sz="quarter" idx="70" hasCustomPrompt="1"/>
          </p:nvPr>
        </p:nvSpPr>
        <p:spPr>
          <a:xfrm>
            <a:off x="179896" y="484188"/>
            <a:ext cx="4392103" cy="4248150"/>
          </a:xfrm>
          <a:prstGeom prst="rect">
            <a:avLst/>
          </a:prstGeom>
          <a:pattFill prst="wdDnDiag">
            <a:fgClr>
              <a:schemeClr val="accent4"/>
            </a:fgClr>
            <a:bgClr>
              <a:schemeClr val="accent3"/>
            </a:bgClr>
          </a:pattFill>
        </p:spPr>
        <p:txBody>
          <a:bodyPr anchor="t"/>
          <a:lstStyle>
            <a:lvl1pPr marL="0" indent="0" algn="ctr">
              <a:buNone/>
              <a:defRPr/>
            </a:lvl1pPr>
          </a:lstStyle>
          <a:p>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5057775" y="629574"/>
            <a:ext cx="3522661" cy="968756"/>
          </a:xfrm>
        </p:spPr>
        <p:txBody>
          <a:bodyPr wrap="square" anchor="ctr">
            <a:noAutofit/>
          </a:bodyPr>
          <a:lstStyle>
            <a:lvl1pPr>
              <a:defRPr sz="2800"/>
            </a:lvl1pPr>
          </a:lstStyle>
          <a:p>
            <a:pPr lvl="0"/>
            <a:r>
              <a:rPr lang="de-DE" noProof="1"/>
              <a:t>Double headline H1, 32pt Gotham-Bold</a:t>
            </a:r>
          </a:p>
        </p:txBody>
      </p:sp>
      <p:sp>
        <p:nvSpPr>
          <p:cNvPr id="14" name="Textplatzhalter 15">
            <a:extLst>
              <a:ext uri="{FF2B5EF4-FFF2-40B4-BE49-F238E27FC236}">
                <a16:creationId xmlns:a16="http://schemas.microsoft.com/office/drawing/2014/main" id="{F1398E2A-EFE8-8741-9B12-B124EE1F3D20}"/>
              </a:ext>
            </a:extLst>
          </p:cNvPr>
          <p:cNvSpPr>
            <a:spLocks noGrp="1"/>
          </p:cNvSpPr>
          <p:nvPr>
            <p:ph type="body" sz="quarter" idx="10" hasCustomPrompt="1"/>
          </p:nvPr>
        </p:nvSpPr>
        <p:spPr>
          <a:xfrm>
            <a:off x="5057775" y="1607660"/>
            <a:ext cx="3522661" cy="424250"/>
          </a:xfrm>
          <a:prstGeom prst="rect">
            <a:avLst/>
          </a:prstGeom>
        </p:spPr>
        <p:txBody>
          <a:bodyPr vert="horz" lIns="0" tIns="0" rIns="0" bIns="0" rtlCol="0" anchor="ctr">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5" name="Textplatzhalter 15">
            <a:extLst>
              <a:ext uri="{FF2B5EF4-FFF2-40B4-BE49-F238E27FC236}">
                <a16:creationId xmlns:a16="http://schemas.microsoft.com/office/drawing/2014/main" id="{99741AC9-3EBC-004D-BED6-9B5D78AFC0C3}"/>
              </a:ext>
            </a:extLst>
          </p:cNvPr>
          <p:cNvSpPr>
            <a:spLocks noGrp="1"/>
          </p:cNvSpPr>
          <p:nvPr>
            <p:ph type="body" sz="quarter" idx="72" hasCustomPrompt="1"/>
          </p:nvPr>
        </p:nvSpPr>
        <p:spPr>
          <a:xfrm>
            <a:off x="5057776" y="2031910"/>
            <a:ext cx="3522662" cy="2555965"/>
          </a:xfrm>
          <a:prstGeom prst="rect">
            <a:avLst/>
          </a:prstGeom>
        </p:spPr>
        <p:txBody>
          <a:bodyPr anchor="ct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senet netus et malesuada fames ac turpis.</a:t>
            </a:r>
          </a:p>
        </p:txBody>
      </p:sp>
    </p:spTree>
    <p:extLst>
      <p:ext uri="{BB962C8B-B14F-4D97-AF65-F5344CB8AC3E}">
        <p14:creationId xmlns:p14="http://schemas.microsoft.com/office/powerpoint/2010/main" val="273179811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Headline L - clean">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7" name="Titel 3">
            <a:extLst>
              <a:ext uri="{FF2B5EF4-FFF2-40B4-BE49-F238E27FC236}">
                <a16:creationId xmlns:a16="http://schemas.microsoft.com/office/drawing/2014/main" id="{8448A430-A916-8C4A-BB4A-4D79B8933935}"/>
              </a:ext>
            </a:extLst>
          </p:cNvPr>
          <p:cNvSpPr>
            <a:spLocks noGrp="1"/>
          </p:cNvSpPr>
          <p:nvPr>
            <p:ph type="title" hasCustomPrompt="1"/>
          </p:nvPr>
        </p:nvSpPr>
        <p:spPr>
          <a:xfrm rot="16200000">
            <a:off x="-1746248" y="2409825"/>
            <a:ext cx="4175125" cy="323852"/>
          </a:xfrm>
        </p:spPr>
        <p:txBody>
          <a:bodyPr anchor="ctr">
            <a:normAutofit/>
          </a:bodyPr>
          <a:lstStyle>
            <a:lvl1pPr algn="ctr">
              <a:defRPr sz="1600"/>
            </a:lvl1pPr>
          </a:lstStyle>
          <a:p>
            <a:pPr lvl="0"/>
            <a:r>
              <a:rPr lang="de-DE" noProof="1"/>
              <a:t>Subline S1, 16pt Calibri Bold</a:t>
            </a:r>
          </a:p>
        </p:txBody>
      </p:sp>
    </p:spTree>
    <p:extLst>
      <p:ext uri="{BB962C8B-B14F-4D97-AF65-F5344CB8AC3E}">
        <p14:creationId xmlns:p14="http://schemas.microsoft.com/office/powerpoint/2010/main" val="16787023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Headline L - pictur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5A87C9C9-DE8D-E848-A84E-4891FC38926E}"/>
              </a:ext>
            </a:extLst>
          </p:cNvPr>
          <p:cNvSpPr>
            <a:spLocks noGrp="1"/>
          </p:cNvSpPr>
          <p:nvPr>
            <p:ph type="pic" sz="quarter" idx="10" hasCustomPrompt="1"/>
          </p:nvPr>
        </p:nvSpPr>
        <p:spPr>
          <a:xfrm>
            <a:off x="911225" y="484188"/>
            <a:ext cx="8053388" cy="424780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10" name="Titel 3">
            <a:extLst>
              <a:ext uri="{FF2B5EF4-FFF2-40B4-BE49-F238E27FC236}">
                <a16:creationId xmlns:a16="http://schemas.microsoft.com/office/drawing/2014/main" id="{250411BE-6460-6C42-973B-6E02DE563CF0}"/>
              </a:ext>
            </a:extLst>
          </p:cNvPr>
          <p:cNvSpPr>
            <a:spLocks noGrp="1"/>
          </p:cNvSpPr>
          <p:nvPr>
            <p:ph type="title" hasCustomPrompt="1"/>
          </p:nvPr>
        </p:nvSpPr>
        <p:spPr>
          <a:xfrm rot="16200000">
            <a:off x="-1746248" y="2409825"/>
            <a:ext cx="4175125" cy="323852"/>
          </a:xfrm>
        </p:spPr>
        <p:txBody>
          <a:bodyPr anchor="ctr">
            <a:normAutofit/>
          </a:bodyPr>
          <a:lstStyle>
            <a:lvl1pPr algn="ctr">
              <a:defRPr sz="1600"/>
            </a:lvl1pPr>
          </a:lstStyle>
          <a:p>
            <a:pPr lvl="0"/>
            <a:r>
              <a:rPr lang="de-DE" noProof="1"/>
              <a:t>Subline S1, 16pt Calibri Bold</a:t>
            </a:r>
          </a:p>
        </p:txBody>
      </p:sp>
    </p:spTree>
    <p:extLst>
      <p:ext uri="{BB962C8B-B14F-4D97-AF65-F5344CB8AC3E}">
        <p14:creationId xmlns:p14="http://schemas.microsoft.com/office/powerpoint/2010/main" val="400776043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096000" y="484188"/>
            <a:ext cx="28686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4870602" cy="721198"/>
          </a:xfrm>
        </p:spPr>
        <p:txBody>
          <a:bodyPr>
            <a:normAutofit/>
          </a:bodyPr>
          <a:lstStyle>
            <a:lvl1pPr>
              <a:defRPr sz="2400"/>
            </a:lvl1pPr>
          </a:lstStyle>
          <a:p>
            <a:pPr lvl="0"/>
            <a:r>
              <a:rPr lang="de-DE" noProof="1"/>
              <a:t>Double headline, </a:t>
            </a:r>
            <a:br>
              <a:rPr lang="de-DE" noProof="1"/>
            </a:br>
            <a:r>
              <a:rPr lang="de-DE" noProof="1"/>
              <a:t>24pt Calibri-Bold</a:t>
            </a:r>
          </a:p>
        </p:txBody>
      </p:sp>
      <p:sp>
        <p:nvSpPr>
          <p:cNvPr id="7" name="Textplatzhalter 15">
            <a:extLst>
              <a:ext uri="{FF2B5EF4-FFF2-40B4-BE49-F238E27FC236}">
                <a16:creationId xmlns:a16="http://schemas.microsoft.com/office/drawing/2014/main" id="{EB8F6A2F-BA34-B04B-89F0-F0EE86184143}"/>
              </a:ext>
            </a:extLst>
          </p:cNvPr>
          <p:cNvSpPr>
            <a:spLocks noGrp="1"/>
          </p:cNvSpPr>
          <p:nvPr>
            <p:ph type="body" sz="quarter" idx="10" hasCustomPrompt="1"/>
          </p:nvPr>
        </p:nvSpPr>
        <p:spPr>
          <a:xfrm>
            <a:off x="468312" y="1376362"/>
            <a:ext cx="4979989" cy="603335"/>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68313" y="2152460"/>
            <a:ext cx="4979988" cy="258004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328316993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2_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311900" y="484188"/>
            <a:ext cx="26527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4870602" cy="892176"/>
          </a:xfrm>
        </p:spPr>
        <p:txBody>
          <a:bodyPr/>
          <a:lstStyle/>
          <a:p>
            <a:pPr lvl="0"/>
            <a:r>
              <a:rPr lang="de-DE" noProof="1"/>
              <a:t>Double headline, </a:t>
            </a:r>
            <a:br>
              <a:rPr lang="de-DE" noProof="1"/>
            </a:br>
            <a:r>
              <a:rPr lang="de-DE" noProof="1"/>
              <a:t>32pt Calibri-Bold</a:t>
            </a:r>
          </a:p>
        </p:txBody>
      </p:sp>
      <p:sp>
        <p:nvSpPr>
          <p:cNvPr id="7" name="Textplatzhalter 15">
            <a:extLst>
              <a:ext uri="{FF2B5EF4-FFF2-40B4-BE49-F238E27FC236}">
                <a16:creationId xmlns:a16="http://schemas.microsoft.com/office/drawing/2014/main" id="{EB8F6A2F-BA34-B04B-89F0-F0EE86184143}"/>
              </a:ext>
            </a:extLst>
          </p:cNvPr>
          <p:cNvSpPr>
            <a:spLocks noGrp="1"/>
          </p:cNvSpPr>
          <p:nvPr>
            <p:ph type="body" sz="quarter" idx="10" hasCustomPrompt="1"/>
          </p:nvPr>
        </p:nvSpPr>
        <p:spPr>
          <a:xfrm>
            <a:off x="468313" y="1490400"/>
            <a:ext cx="4870602" cy="316533"/>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68313" y="1808163"/>
            <a:ext cx="4870602" cy="2924339"/>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232100184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096000" y="484186"/>
            <a:ext cx="2868613" cy="424815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5423198" cy="1323977"/>
          </a:xfrm>
        </p:spPr>
        <p:txBody>
          <a:bodyPr/>
          <a:lstStyle/>
          <a:p>
            <a:pPr lvl="0"/>
            <a:r>
              <a:rPr lang="de-DE" noProof="1"/>
              <a:t>Double headline, </a:t>
            </a:r>
            <a:br>
              <a:rPr lang="de-DE" noProof="1"/>
            </a:br>
            <a:r>
              <a:rPr lang="de-DE" noProof="1"/>
              <a:t>32pt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56902" y="1808163"/>
            <a:ext cx="4991398" cy="2924175"/>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134007965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ext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2" y="484188"/>
            <a:ext cx="439210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3755060" cy="892175"/>
          </a:xfrm>
        </p:spPr>
        <p:txBody>
          <a:bodyPr>
            <a:normAutofit/>
          </a:bodyPr>
          <a:lstStyle/>
          <a:p>
            <a:pPr lvl="0"/>
            <a:r>
              <a:rPr lang="de-DE" noProof="1"/>
              <a:t>Double headline H1, </a:t>
            </a:r>
            <a:br>
              <a:rPr lang="de-DE" noProof="1"/>
            </a:br>
            <a:r>
              <a:rPr lang="de-DE" noProof="1"/>
              <a:t>32pt Gotham-Bold</a:t>
            </a:r>
          </a:p>
        </p:txBody>
      </p:sp>
      <p:sp>
        <p:nvSpPr>
          <p:cNvPr id="11" name="Textplatzhalter 15">
            <a:extLst>
              <a:ext uri="{FF2B5EF4-FFF2-40B4-BE49-F238E27FC236}">
                <a16:creationId xmlns:a16="http://schemas.microsoft.com/office/drawing/2014/main" id="{A33F24FE-E628-3D4B-A292-69442BC5CDC5}"/>
              </a:ext>
            </a:extLst>
          </p:cNvPr>
          <p:cNvSpPr>
            <a:spLocks noGrp="1"/>
          </p:cNvSpPr>
          <p:nvPr>
            <p:ph type="body" sz="quarter" idx="10" hasCustomPrompt="1"/>
          </p:nvPr>
        </p:nvSpPr>
        <p:spPr>
          <a:xfrm>
            <a:off x="468313" y="1622303"/>
            <a:ext cx="3311400" cy="203910"/>
          </a:xfrm>
          <a:prstGeom prst="rect">
            <a:avLst/>
          </a:prstGeom>
        </p:spPr>
        <p:txBody>
          <a:bodyPr vert="horz" lIns="0" tIns="0" rIns="0" bIns="0" rtlCol="0">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468312" y="2067693"/>
            <a:ext cx="3755059" cy="2416917"/>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4019886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Text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2" y="484188"/>
            <a:ext cx="439210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2" y="482400"/>
            <a:ext cx="3467027" cy="1315969"/>
          </a:xfrm>
        </p:spPr>
        <p:txBody>
          <a:bodyPr>
            <a:normAutofit/>
          </a:bodyPr>
          <a:lstStyle/>
          <a:p>
            <a:pPr lvl="0"/>
            <a:r>
              <a:rPr lang="de-DE" noProof="1"/>
              <a:t>Double headline H1, </a:t>
            </a:r>
            <a:br>
              <a:rPr lang="de-DE" noProof="1"/>
            </a:br>
            <a:r>
              <a:rPr lang="de-DE" noProof="1"/>
              <a:t>32pt Gotham-Bold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457983" y="1808162"/>
            <a:ext cx="3337981" cy="237124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335058451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ext R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E505DF6C-ECCB-5242-9567-B753799C6B48}"/>
              </a:ext>
            </a:extLst>
          </p:cNvPr>
          <p:cNvSpPr>
            <a:spLocks noGrp="1"/>
          </p:cNvSpPr>
          <p:nvPr>
            <p:ph type="pic" sz="quarter" idx="70" hasCustomPrompt="1"/>
          </p:nvPr>
        </p:nvSpPr>
        <p:spPr>
          <a:xfrm>
            <a:off x="179896" y="484188"/>
            <a:ext cx="4392103" cy="4248150"/>
          </a:xfrm>
          <a:prstGeom prst="rect">
            <a:avLst/>
          </a:prstGeom>
          <a:pattFill prst="wdDnDiag">
            <a:fgClr>
              <a:schemeClr val="accent4"/>
            </a:fgClr>
            <a:bgClr>
              <a:schemeClr val="accent3"/>
            </a:bgClr>
          </a:pattFill>
        </p:spPr>
        <p:txBody>
          <a:bodyPr anchor="t"/>
          <a:lstStyle>
            <a:lvl1pPr marL="0" indent="0" algn="ctr">
              <a:buNone/>
              <a:defRPr/>
            </a:lvl1pPr>
          </a:lstStyle>
          <a:p>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5057775" y="629574"/>
            <a:ext cx="3522661" cy="968756"/>
          </a:xfrm>
        </p:spPr>
        <p:txBody>
          <a:bodyPr wrap="square" anchor="ctr">
            <a:noAutofit/>
          </a:bodyPr>
          <a:lstStyle>
            <a:lvl1pPr>
              <a:defRPr sz="2800"/>
            </a:lvl1pPr>
          </a:lstStyle>
          <a:p>
            <a:pPr lvl="0"/>
            <a:r>
              <a:rPr lang="de-DE" noProof="1"/>
              <a:t>Double headline H1, 32pt Gotham-Bold</a:t>
            </a:r>
          </a:p>
        </p:txBody>
      </p:sp>
      <p:sp>
        <p:nvSpPr>
          <p:cNvPr id="14" name="Textplatzhalter 15">
            <a:extLst>
              <a:ext uri="{FF2B5EF4-FFF2-40B4-BE49-F238E27FC236}">
                <a16:creationId xmlns:a16="http://schemas.microsoft.com/office/drawing/2014/main" id="{F1398E2A-EFE8-8741-9B12-B124EE1F3D20}"/>
              </a:ext>
            </a:extLst>
          </p:cNvPr>
          <p:cNvSpPr>
            <a:spLocks noGrp="1"/>
          </p:cNvSpPr>
          <p:nvPr>
            <p:ph type="body" sz="quarter" idx="10" hasCustomPrompt="1"/>
          </p:nvPr>
        </p:nvSpPr>
        <p:spPr>
          <a:xfrm>
            <a:off x="5057775" y="1607660"/>
            <a:ext cx="3522661" cy="424250"/>
          </a:xfrm>
          <a:prstGeom prst="rect">
            <a:avLst/>
          </a:prstGeom>
        </p:spPr>
        <p:txBody>
          <a:bodyPr vert="horz" lIns="0" tIns="0" rIns="0" bIns="0" rtlCol="0" anchor="ctr">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5" name="Textplatzhalter 15">
            <a:extLst>
              <a:ext uri="{FF2B5EF4-FFF2-40B4-BE49-F238E27FC236}">
                <a16:creationId xmlns:a16="http://schemas.microsoft.com/office/drawing/2014/main" id="{99741AC9-3EBC-004D-BED6-9B5D78AFC0C3}"/>
              </a:ext>
            </a:extLst>
          </p:cNvPr>
          <p:cNvSpPr>
            <a:spLocks noGrp="1"/>
          </p:cNvSpPr>
          <p:nvPr>
            <p:ph type="body" sz="quarter" idx="72" hasCustomPrompt="1"/>
          </p:nvPr>
        </p:nvSpPr>
        <p:spPr>
          <a:xfrm>
            <a:off x="5057776" y="2031910"/>
            <a:ext cx="3522662" cy="2555965"/>
          </a:xfrm>
          <a:prstGeom prst="rect">
            <a:avLst/>
          </a:prstGeom>
        </p:spPr>
        <p:txBody>
          <a:bodyPr anchor="ct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senet netus et malesuada fames ac turpis.</a:t>
            </a:r>
          </a:p>
        </p:txBody>
      </p:sp>
    </p:spTree>
    <p:extLst>
      <p:ext uri="{BB962C8B-B14F-4D97-AF65-F5344CB8AC3E}">
        <p14:creationId xmlns:p14="http://schemas.microsoft.com/office/powerpoint/2010/main" val="130965668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ext top - picture 50">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755649" y="484188"/>
            <a:ext cx="7824789" cy="581679"/>
          </a:xfrm>
        </p:spPr>
        <p:txBody>
          <a:bodyPr>
            <a:normAutofit/>
          </a:bodyPr>
          <a:lstStyle/>
          <a:p>
            <a:pPr lvl="0"/>
            <a:r>
              <a:rPr lang="de-DE" noProof="1"/>
              <a:t>Single headline H1, 32pt Gotham-Bold</a:t>
            </a:r>
          </a:p>
        </p:txBody>
      </p:sp>
      <p:sp>
        <p:nvSpPr>
          <p:cNvPr id="7" name="Bildplatzhalter 2">
            <a:extLst>
              <a:ext uri="{FF2B5EF4-FFF2-40B4-BE49-F238E27FC236}">
                <a16:creationId xmlns:a16="http://schemas.microsoft.com/office/drawing/2014/main" id="{879AF372-D911-7441-AED3-63FEED237FB4}"/>
              </a:ext>
            </a:extLst>
          </p:cNvPr>
          <p:cNvSpPr>
            <a:spLocks noGrp="1"/>
          </p:cNvSpPr>
          <p:nvPr>
            <p:ph type="pic" sz="quarter" idx="11" hasCustomPrompt="1"/>
          </p:nvPr>
        </p:nvSpPr>
        <p:spPr>
          <a:xfrm>
            <a:off x="179896" y="2571751"/>
            <a:ext cx="8784717"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Textplatzhalter 15">
            <a:extLst>
              <a:ext uri="{FF2B5EF4-FFF2-40B4-BE49-F238E27FC236}">
                <a16:creationId xmlns:a16="http://schemas.microsoft.com/office/drawing/2014/main" id="{B4FA391B-5046-B146-86E5-C8DE4F6C1CE9}"/>
              </a:ext>
            </a:extLst>
          </p:cNvPr>
          <p:cNvSpPr>
            <a:spLocks noGrp="1"/>
          </p:cNvSpPr>
          <p:nvPr>
            <p:ph type="body" sz="quarter" idx="73" hasCustomPrompt="1"/>
          </p:nvPr>
        </p:nvSpPr>
        <p:spPr>
          <a:xfrm>
            <a:off x="755649" y="1430510"/>
            <a:ext cx="7824789" cy="1066041"/>
          </a:xfrm>
          <a:prstGeom prst="rect">
            <a:avLst/>
          </a:prstGeom>
        </p:spPr>
        <p:txBody>
          <a:bodyPr vert="horz" lIns="0" tIns="0" rIns="0" bIns="0" rtlCol="0">
            <a:normAutofit/>
          </a:bodyPr>
          <a:lstStyle>
            <a:lvl1pPr>
              <a:defRPr lang="de-DE" sz="1200" b="0" i="0" noProof="1">
                <a:latin typeface="Calibri Light" panose="020F0302020204030204" pitchFamily="34" charset="0"/>
                <a:cs typeface="Calibri Light" panose="020F0302020204030204" pitchFamily="34" charset="0"/>
              </a:defRPr>
            </a:lvl1pPr>
          </a:lstStyle>
          <a:p>
            <a:pPr lvl="0">
              <a:spcAft>
                <a:spcPts val="750"/>
              </a:spcAft>
            </a:pPr>
            <a:r>
              <a:rPr lang="de-DE" noProof="1"/>
              <a:t>Copy text, 14pt Gotham-Book. Lorem ipsum dolor sit amet, consectetuer adipiscing elit. Maecenas porttitor congue massa. Fusce posuere, magna sed pulvinar ultricies, purus lectus malesuada libero, sit amet commodo magna eros quis urna. Nunc viverra imperdiet enim. Fusce est. Vivamus tellus. Pellentesque habitant morbi tristique setus et netus et malesuada fames ac turpis egestas. Proin pharetra nonummy pede. Mauris et orci. Maecenas porttitor congue massa. Fusce posuere, magna sed pulvinar ultricies, purus lectus malesuada libero, sit amet.</a:t>
            </a:r>
          </a:p>
        </p:txBody>
      </p:sp>
      <p:sp>
        <p:nvSpPr>
          <p:cNvPr id="9" name="Textplatzhalter 15">
            <a:extLst>
              <a:ext uri="{FF2B5EF4-FFF2-40B4-BE49-F238E27FC236}">
                <a16:creationId xmlns:a16="http://schemas.microsoft.com/office/drawing/2014/main" id="{E2C9985A-ED8C-174E-9F67-29E2B7B7BF31}"/>
              </a:ext>
            </a:extLst>
          </p:cNvPr>
          <p:cNvSpPr>
            <a:spLocks noGrp="1"/>
          </p:cNvSpPr>
          <p:nvPr>
            <p:ph type="body" sz="quarter" idx="10" hasCustomPrompt="1"/>
          </p:nvPr>
        </p:nvSpPr>
        <p:spPr>
          <a:xfrm>
            <a:off x="755649" y="1065867"/>
            <a:ext cx="7381083" cy="315454"/>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Tree>
    <p:extLst>
      <p:ext uri="{BB962C8B-B14F-4D97-AF65-F5344CB8AC3E}">
        <p14:creationId xmlns:p14="http://schemas.microsoft.com/office/powerpoint/2010/main" val="201725435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ircl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10" name="Textplatzhalter 15">
            <a:extLst>
              <a:ext uri="{FF2B5EF4-FFF2-40B4-BE49-F238E27FC236}">
                <a16:creationId xmlns:a16="http://schemas.microsoft.com/office/drawing/2014/main" id="{A130ACC1-978F-034C-98FE-EEAC68DA08DF}"/>
              </a:ext>
            </a:extLst>
          </p:cNvPr>
          <p:cNvSpPr>
            <a:spLocks noGrp="1"/>
          </p:cNvSpPr>
          <p:nvPr>
            <p:ph type="body" sz="quarter" idx="72" hasCustomPrompt="1"/>
          </p:nvPr>
        </p:nvSpPr>
        <p:spPr>
          <a:xfrm>
            <a:off x="5057776" y="1707653"/>
            <a:ext cx="3522662" cy="2520281"/>
          </a:xfrm>
          <a:prstGeom prst="rect">
            <a:avLst/>
          </a:prstGeom>
        </p:spPr>
        <p:txBody>
          <a:bodyPr>
            <a:normAutofit/>
          </a:bodyPr>
          <a:lstStyle>
            <a:lvl1pPr>
              <a:spcBef>
                <a:spcPts val="0"/>
              </a:spcBef>
              <a:spcAft>
                <a:spcPts val="750"/>
              </a:spcAft>
              <a:defRPr sz="12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senet netus et malesuada fames ac turpis.</a:t>
            </a:r>
          </a:p>
        </p:txBody>
      </p:sp>
      <p:sp>
        <p:nvSpPr>
          <p:cNvPr id="12" name="Bildplatzhalter 2">
            <a:extLst>
              <a:ext uri="{FF2B5EF4-FFF2-40B4-BE49-F238E27FC236}">
                <a16:creationId xmlns:a16="http://schemas.microsoft.com/office/drawing/2014/main" id="{174DF0DB-641A-0648-A209-8E6091567F45}"/>
              </a:ext>
            </a:extLst>
          </p:cNvPr>
          <p:cNvSpPr>
            <a:spLocks noGrp="1"/>
          </p:cNvSpPr>
          <p:nvPr>
            <p:ph type="pic" sz="quarter" idx="10" hasCustomPrompt="1"/>
          </p:nvPr>
        </p:nvSpPr>
        <p:spPr>
          <a:xfrm>
            <a:off x="1158380" y="1194264"/>
            <a:ext cx="2998910" cy="2971982"/>
          </a:xfrm>
          <a:prstGeom prst="ellipse">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Titel 3">
            <a:extLst>
              <a:ext uri="{FF2B5EF4-FFF2-40B4-BE49-F238E27FC236}">
                <a16:creationId xmlns:a16="http://schemas.microsoft.com/office/drawing/2014/main" id="{CDB834BC-D353-1E48-8F42-AB0ED70302BE}"/>
              </a:ext>
            </a:extLst>
          </p:cNvPr>
          <p:cNvSpPr>
            <a:spLocks noGrp="1"/>
          </p:cNvSpPr>
          <p:nvPr>
            <p:ph type="title" hasCustomPrompt="1"/>
          </p:nvPr>
        </p:nvSpPr>
        <p:spPr>
          <a:xfrm>
            <a:off x="5057774" y="1356456"/>
            <a:ext cx="3522664" cy="351197"/>
          </a:xfrm>
        </p:spPr>
        <p:txBody>
          <a:bodyPr>
            <a:normAutofit/>
          </a:bodyPr>
          <a:lstStyle>
            <a:lvl1pPr>
              <a:defRPr sz="1800">
                <a:solidFill>
                  <a:srgbClr val="007858"/>
                </a:solidFill>
              </a:defRPr>
            </a:lvl1pPr>
          </a:lstStyle>
          <a:p>
            <a:pPr lvl="0"/>
            <a:r>
              <a:rPr lang="de-DE" noProof="1"/>
              <a:t>Headline, 12pt Calibri-Bold</a:t>
            </a:r>
          </a:p>
        </p:txBody>
      </p:sp>
    </p:spTree>
    <p:extLst>
      <p:ext uri="{BB962C8B-B14F-4D97-AF65-F5344CB8AC3E}">
        <p14:creationId xmlns:p14="http://schemas.microsoft.com/office/powerpoint/2010/main" val="30784569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top - picture 50">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755649" y="484188"/>
            <a:ext cx="7824789" cy="581679"/>
          </a:xfrm>
        </p:spPr>
        <p:txBody>
          <a:bodyPr>
            <a:normAutofit/>
          </a:bodyPr>
          <a:lstStyle/>
          <a:p>
            <a:pPr lvl="0"/>
            <a:r>
              <a:rPr lang="de-DE" noProof="1"/>
              <a:t>Single headline H1, 32pt Gotham-Bold</a:t>
            </a:r>
          </a:p>
        </p:txBody>
      </p:sp>
      <p:sp>
        <p:nvSpPr>
          <p:cNvPr id="7" name="Bildplatzhalter 2">
            <a:extLst>
              <a:ext uri="{FF2B5EF4-FFF2-40B4-BE49-F238E27FC236}">
                <a16:creationId xmlns:a16="http://schemas.microsoft.com/office/drawing/2014/main" id="{879AF372-D911-7441-AED3-63FEED237FB4}"/>
              </a:ext>
            </a:extLst>
          </p:cNvPr>
          <p:cNvSpPr>
            <a:spLocks noGrp="1"/>
          </p:cNvSpPr>
          <p:nvPr>
            <p:ph type="pic" sz="quarter" idx="11" hasCustomPrompt="1"/>
          </p:nvPr>
        </p:nvSpPr>
        <p:spPr>
          <a:xfrm>
            <a:off x="179896" y="2571751"/>
            <a:ext cx="8784717"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Textplatzhalter 15">
            <a:extLst>
              <a:ext uri="{FF2B5EF4-FFF2-40B4-BE49-F238E27FC236}">
                <a16:creationId xmlns:a16="http://schemas.microsoft.com/office/drawing/2014/main" id="{B4FA391B-5046-B146-86E5-C8DE4F6C1CE9}"/>
              </a:ext>
            </a:extLst>
          </p:cNvPr>
          <p:cNvSpPr>
            <a:spLocks noGrp="1"/>
          </p:cNvSpPr>
          <p:nvPr>
            <p:ph type="body" sz="quarter" idx="73" hasCustomPrompt="1"/>
          </p:nvPr>
        </p:nvSpPr>
        <p:spPr>
          <a:xfrm>
            <a:off x="755649" y="1430510"/>
            <a:ext cx="7824789" cy="1066041"/>
          </a:xfrm>
          <a:prstGeom prst="rect">
            <a:avLst/>
          </a:prstGeom>
        </p:spPr>
        <p:txBody>
          <a:bodyPr vert="horz" lIns="0" tIns="0" rIns="0" bIns="0" rtlCol="0">
            <a:normAutofit/>
          </a:bodyPr>
          <a:lstStyle>
            <a:lvl1pPr>
              <a:defRPr lang="de-DE" sz="1200" b="0" i="0" noProof="1">
                <a:latin typeface="Calibri Light" panose="020F0302020204030204" pitchFamily="34" charset="0"/>
                <a:cs typeface="Calibri Light" panose="020F0302020204030204" pitchFamily="34" charset="0"/>
              </a:defRPr>
            </a:lvl1pPr>
          </a:lstStyle>
          <a:p>
            <a:pPr lvl="0">
              <a:spcAft>
                <a:spcPts val="750"/>
              </a:spcAft>
            </a:pPr>
            <a:r>
              <a:rPr lang="de-DE" noProof="1"/>
              <a:t>Copy text, 14pt Gotham-Book. Lorem ipsum dolor sit amet, consectetuer adipiscing elit. Maecenas porttitor congue massa. Fusce posuere, magna sed pulvinar ultricies, purus lectus malesuada libero, sit amet commodo magna eros quis urna. Nunc viverra imperdiet enim. Fusce est. Vivamus tellus. Pellentesque habitant morbi tristique setus et netus et malesuada fames ac turpis egestas. Proin pharetra nonummy pede. Mauris et orci. Maecenas porttitor congue massa. Fusce posuere, magna sed pulvinar ultricies, purus lectus malesuada libero, sit amet.</a:t>
            </a:r>
          </a:p>
        </p:txBody>
      </p:sp>
      <p:sp>
        <p:nvSpPr>
          <p:cNvPr id="9" name="Textplatzhalter 15">
            <a:extLst>
              <a:ext uri="{FF2B5EF4-FFF2-40B4-BE49-F238E27FC236}">
                <a16:creationId xmlns:a16="http://schemas.microsoft.com/office/drawing/2014/main" id="{E2C9985A-ED8C-174E-9F67-29E2B7B7BF31}"/>
              </a:ext>
            </a:extLst>
          </p:cNvPr>
          <p:cNvSpPr>
            <a:spLocks noGrp="1"/>
          </p:cNvSpPr>
          <p:nvPr>
            <p:ph type="body" sz="quarter" idx="10" hasCustomPrompt="1"/>
          </p:nvPr>
        </p:nvSpPr>
        <p:spPr>
          <a:xfrm>
            <a:off x="755649" y="1065867"/>
            <a:ext cx="7381083" cy="315454"/>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Tree>
    <p:extLst>
      <p:ext uri="{BB962C8B-B14F-4D97-AF65-F5344CB8AC3E}">
        <p14:creationId xmlns:p14="http://schemas.microsoft.com/office/powerpoint/2010/main" val="63449205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ext - small white/ picture ">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E69DEF63-A027-434C-823D-E9D82C97BEA2}"/>
              </a:ext>
            </a:extLst>
          </p:cNvPr>
          <p:cNvSpPr>
            <a:spLocks noGrp="1"/>
          </p:cNvSpPr>
          <p:nvPr>
            <p:ph type="pic" sz="quarter" idx="10" hasCustomPrompt="1"/>
          </p:nvPr>
        </p:nvSpPr>
        <p:spPr>
          <a:xfrm>
            <a:off x="2843809" y="484188"/>
            <a:ext cx="6120296" cy="4261646"/>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33" name="Textplatzhalter 15">
            <a:extLst>
              <a:ext uri="{FF2B5EF4-FFF2-40B4-BE49-F238E27FC236}">
                <a16:creationId xmlns:a16="http://schemas.microsoft.com/office/drawing/2014/main" id="{EBE23610-A0A6-FC47-8F92-CA478DC1EDB3}"/>
              </a:ext>
            </a:extLst>
          </p:cNvPr>
          <p:cNvSpPr>
            <a:spLocks noGrp="1"/>
          </p:cNvSpPr>
          <p:nvPr>
            <p:ph type="body" sz="quarter" idx="90" hasCustomPrompt="1"/>
          </p:nvPr>
        </p:nvSpPr>
        <p:spPr>
          <a:xfrm>
            <a:off x="479425" y="3363838"/>
            <a:ext cx="2004343" cy="850838"/>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19" name="Titel 3">
            <a:extLst>
              <a:ext uri="{FF2B5EF4-FFF2-40B4-BE49-F238E27FC236}">
                <a16:creationId xmlns:a16="http://schemas.microsoft.com/office/drawing/2014/main" id="{EA1EC3A2-B693-8347-BBF7-05393FEEFD9E}"/>
              </a:ext>
            </a:extLst>
          </p:cNvPr>
          <p:cNvSpPr>
            <a:spLocks noGrp="1"/>
          </p:cNvSpPr>
          <p:nvPr>
            <p:ph type="title" hasCustomPrompt="1"/>
          </p:nvPr>
        </p:nvSpPr>
        <p:spPr>
          <a:xfrm>
            <a:off x="479424" y="2826454"/>
            <a:ext cx="2004343" cy="381749"/>
          </a:xfrm>
        </p:spPr>
        <p:txBody>
          <a:bodyPr anchor="b">
            <a:normAutofit/>
          </a:bodyPr>
          <a:lstStyle>
            <a:lvl1pPr>
              <a:defRPr sz="140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360617765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ext R - small white/ picture ">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E69DEF63-A027-434C-823D-E9D82C97BEA2}"/>
              </a:ext>
            </a:extLst>
          </p:cNvPr>
          <p:cNvSpPr>
            <a:spLocks noGrp="1"/>
          </p:cNvSpPr>
          <p:nvPr>
            <p:ph type="pic" sz="quarter" idx="10" hasCustomPrompt="1"/>
          </p:nvPr>
        </p:nvSpPr>
        <p:spPr>
          <a:xfrm>
            <a:off x="179896" y="484188"/>
            <a:ext cx="6132005"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Foliennummernplatzhalter 2">
            <a:extLst>
              <a:ext uri="{FF2B5EF4-FFF2-40B4-BE49-F238E27FC236}">
                <a16:creationId xmlns:a16="http://schemas.microsoft.com/office/drawing/2014/main" id="{D3B8F810-BBC5-6547-A763-A38F4BAA3C04}"/>
              </a:ext>
            </a:extLst>
          </p:cNvPr>
          <p:cNvSpPr>
            <a:spLocks noGrp="1"/>
          </p:cNvSpPr>
          <p:nvPr>
            <p:ph type="sldNum" sz="quarter" idx="92"/>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6" name="Textplatzhalter 15">
            <a:extLst>
              <a:ext uri="{FF2B5EF4-FFF2-40B4-BE49-F238E27FC236}">
                <a16:creationId xmlns:a16="http://schemas.microsoft.com/office/drawing/2014/main" id="{D81A5E85-FE8F-4746-A133-8B7AAC42A780}"/>
              </a:ext>
            </a:extLst>
          </p:cNvPr>
          <p:cNvSpPr>
            <a:spLocks noGrp="1"/>
          </p:cNvSpPr>
          <p:nvPr>
            <p:ph type="body" sz="quarter" idx="93" hasCustomPrompt="1"/>
          </p:nvPr>
        </p:nvSpPr>
        <p:spPr>
          <a:xfrm>
            <a:off x="6767414" y="3363838"/>
            <a:ext cx="1813024" cy="850838"/>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8" name="Titel 3">
            <a:extLst>
              <a:ext uri="{FF2B5EF4-FFF2-40B4-BE49-F238E27FC236}">
                <a16:creationId xmlns:a16="http://schemas.microsoft.com/office/drawing/2014/main" id="{710B6530-DEFE-CE4A-AE7D-CDF1795B279F}"/>
              </a:ext>
            </a:extLst>
          </p:cNvPr>
          <p:cNvSpPr>
            <a:spLocks noGrp="1"/>
          </p:cNvSpPr>
          <p:nvPr>
            <p:ph type="title" hasCustomPrompt="1"/>
          </p:nvPr>
        </p:nvSpPr>
        <p:spPr>
          <a:xfrm>
            <a:off x="6743700" y="2826454"/>
            <a:ext cx="1813024" cy="381749"/>
          </a:xfrm>
        </p:spPr>
        <p:txBody>
          <a:bodyPr>
            <a:normAutofit/>
          </a:bodyPr>
          <a:lstStyle>
            <a:lvl1pPr>
              <a:defRPr sz="140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309752039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ext bot - picture 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12" name="Textplatzhalter 15">
            <a:extLst>
              <a:ext uri="{FF2B5EF4-FFF2-40B4-BE49-F238E27FC236}">
                <a16:creationId xmlns:a16="http://schemas.microsoft.com/office/drawing/2014/main" id="{4822AAFD-891B-C741-BDAF-2401D4EA3575}"/>
              </a:ext>
            </a:extLst>
          </p:cNvPr>
          <p:cNvSpPr>
            <a:spLocks noGrp="1"/>
          </p:cNvSpPr>
          <p:nvPr>
            <p:ph type="body" sz="quarter" idx="73" hasCustomPrompt="1"/>
          </p:nvPr>
        </p:nvSpPr>
        <p:spPr>
          <a:xfrm>
            <a:off x="755650" y="3252114"/>
            <a:ext cx="7560766" cy="1119836"/>
          </a:xfrm>
          <a:prstGeom prst="rect">
            <a:avLst/>
          </a:prstGeom>
        </p:spPr>
        <p:txBody>
          <a:bodyPr>
            <a:normAutofit/>
          </a:bodyPr>
          <a:lstStyle>
            <a:lvl1pPr>
              <a:spcAft>
                <a:spcPts val="750"/>
              </a:spcAft>
              <a:defRPr sz="12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 Nunc viverra imperdiet enim. Fusce est. Vivamus tellus. Pellentesque habitant morbi tristique setus et netus et malesuada fames ac turpis egestas. Proin pharetra nonummy pede. Mauris et orci. Maecenas porttitor congue massa. Fusce posuere, magna sed pulvinar ultricies, purus lectus malesuada libero, sit amet.</a:t>
            </a:r>
          </a:p>
        </p:txBody>
      </p:sp>
      <p:sp>
        <p:nvSpPr>
          <p:cNvPr id="21" name="Titel 3">
            <a:extLst>
              <a:ext uri="{FF2B5EF4-FFF2-40B4-BE49-F238E27FC236}">
                <a16:creationId xmlns:a16="http://schemas.microsoft.com/office/drawing/2014/main" id="{BF5CB3C2-4A03-DF4F-AEC0-0D409FBD6B48}"/>
              </a:ext>
            </a:extLst>
          </p:cNvPr>
          <p:cNvSpPr>
            <a:spLocks noGrp="1"/>
          </p:cNvSpPr>
          <p:nvPr>
            <p:ph type="title" hasCustomPrompt="1"/>
          </p:nvPr>
        </p:nvSpPr>
        <p:spPr>
          <a:xfrm>
            <a:off x="755650" y="2827864"/>
            <a:ext cx="7381082" cy="261797"/>
          </a:xfrm>
        </p:spPr>
        <p:txBody>
          <a:bodyPr>
            <a:noAutofit/>
          </a:bodyPr>
          <a:lstStyle>
            <a:lvl1pPr>
              <a:defRPr sz="2400"/>
            </a:lvl1pPr>
          </a:lstStyle>
          <a:p>
            <a:pPr lvl="0"/>
            <a:r>
              <a:rPr lang="de-DE" noProof="1"/>
              <a:t>Subline S1, 24pt Calibri-Bold</a:t>
            </a:r>
          </a:p>
        </p:txBody>
      </p:sp>
      <p:sp>
        <p:nvSpPr>
          <p:cNvPr id="22" name="Bildplatzhalter 2">
            <a:extLst>
              <a:ext uri="{FF2B5EF4-FFF2-40B4-BE49-F238E27FC236}">
                <a16:creationId xmlns:a16="http://schemas.microsoft.com/office/drawing/2014/main" id="{3094DA27-357C-8942-8CB5-E2B82322B9F2}"/>
              </a:ext>
            </a:extLst>
          </p:cNvPr>
          <p:cNvSpPr>
            <a:spLocks noGrp="1"/>
          </p:cNvSpPr>
          <p:nvPr>
            <p:ph type="pic" sz="quarter" idx="11" hasCustomPrompt="1"/>
          </p:nvPr>
        </p:nvSpPr>
        <p:spPr>
          <a:xfrm>
            <a:off x="179388" y="484188"/>
            <a:ext cx="8785225" cy="208756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Tree>
    <p:extLst>
      <p:ext uri="{BB962C8B-B14F-4D97-AF65-F5344CB8AC3E}">
        <p14:creationId xmlns:p14="http://schemas.microsoft.com/office/powerpoint/2010/main" val="54064667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ext + picture - 50/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37" name="Textplatzhalter 15">
            <a:extLst>
              <a:ext uri="{FF2B5EF4-FFF2-40B4-BE49-F238E27FC236}">
                <a16:creationId xmlns:a16="http://schemas.microsoft.com/office/drawing/2014/main" id="{1DA54822-6066-8F40-8207-60D13F145A6E}"/>
              </a:ext>
            </a:extLst>
          </p:cNvPr>
          <p:cNvSpPr>
            <a:spLocks noGrp="1"/>
          </p:cNvSpPr>
          <p:nvPr>
            <p:ph type="body" sz="quarter" idx="88" hasCustomPrompt="1"/>
          </p:nvPr>
        </p:nvSpPr>
        <p:spPr>
          <a:xfrm>
            <a:off x="755576" y="2830940"/>
            <a:ext cx="3650858" cy="418673"/>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S2, 18pt</a:t>
            </a:r>
            <a:br>
              <a:rPr lang="de-DE" noProof="1"/>
            </a:br>
            <a:r>
              <a:rPr lang="de-DE" noProof="1"/>
              <a:t>Calibri-Bold</a:t>
            </a:r>
          </a:p>
        </p:txBody>
      </p:sp>
      <p:sp>
        <p:nvSpPr>
          <p:cNvPr id="38" name="Textplatzhalter 15">
            <a:extLst>
              <a:ext uri="{FF2B5EF4-FFF2-40B4-BE49-F238E27FC236}">
                <a16:creationId xmlns:a16="http://schemas.microsoft.com/office/drawing/2014/main" id="{4575D0B9-EE89-2242-82ED-F821C3D39ECD}"/>
              </a:ext>
            </a:extLst>
          </p:cNvPr>
          <p:cNvSpPr>
            <a:spLocks noGrp="1"/>
          </p:cNvSpPr>
          <p:nvPr>
            <p:ph type="body" sz="quarter" idx="89" hasCustomPrompt="1"/>
          </p:nvPr>
        </p:nvSpPr>
        <p:spPr>
          <a:xfrm>
            <a:off x="755576" y="3427689"/>
            <a:ext cx="3650858" cy="1088277"/>
          </a:xfrm>
          <a:prstGeom prst="rect">
            <a:avLst/>
          </a:prstGeom>
        </p:spPr>
        <p:txBody>
          <a:bodyPr>
            <a:normAutofit/>
          </a:bodyPr>
          <a:lstStyle>
            <a:lvl1pPr>
              <a:defRPr sz="1000"/>
            </a:lvl1pPr>
            <a:lvl2pPr>
              <a:spcBef>
                <a:spcPts val="0"/>
              </a:spcBef>
              <a:spcAft>
                <a:spcPts val="750"/>
              </a:spcAft>
              <a:defRPr sz="900">
                <a:latin typeface="+mn-lt"/>
              </a:defRPr>
            </a:lvl2pPr>
          </a:lstStyle>
          <a:p>
            <a:r>
              <a:rPr lang="de-DE" noProof="1"/>
              <a:t>Copy text, 12pt Calibri-Regular. Lorem ipsum dolor sit amet, concter adipiscing elit. Maecenas porttitor congue massa. Lectus posuere. Porttitor congue massa. Fusce lectus posuere. Fusce posuere, sed pulvinar ultricies, purus lectus malesuada libero, sit amet commodo posuere, sed pulvinar ultricies, purus lectus.</a:t>
            </a:r>
          </a:p>
        </p:txBody>
      </p:sp>
      <p:sp>
        <p:nvSpPr>
          <p:cNvPr id="53" name="Textplatzhalter 15">
            <a:extLst>
              <a:ext uri="{FF2B5EF4-FFF2-40B4-BE49-F238E27FC236}">
                <a16:creationId xmlns:a16="http://schemas.microsoft.com/office/drawing/2014/main" id="{8D4AC655-F7A2-AD49-86E6-F1E7CBF6B589}"/>
              </a:ext>
            </a:extLst>
          </p:cNvPr>
          <p:cNvSpPr>
            <a:spLocks noGrp="1"/>
          </p:cNvSpPr>
          <p:nvPr>
            <p:ph type="body" sz="quarter" idx="96" hasCustomPrompt="1"/>
          </p:nvPr>
        </p:nvSpPr>
        <p:spPr>
          <a:xfrm>
            <a:off x="4733851" y="2830940"/>
            <a:ext cx="3650858" cy="418673"/>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S2, 18pt</a:t>
            </a:r>
            <a:br>
              <a:rPr lang="de-DE" noProof="1"/>
            </a:br>
            <a:r>
              <a:rPr lang="de-DE" noProof="1"/>
              <a:t>Calibri-Bold</a:t>
            </a:r>
          </a:p>
        </p:txBody>
      </p:sp>
      <p:sp>
        <p:nvSpPr>
          <p:cNvPr id="54" name="Textplatzhalter 15">
            <a:extLst>
              <a:ext uri="{FF2B5EF4-FFF2-40B4-BE49-F238E27FC236}">
                <a16:creationId xmlns:a16="http://schemas.microsoft.com/office/drawing/2014/main" id="{EA49473D-5D48-D544-B493-2CBA0300E9AE}"/>
              </a:ext>
            </a:extLst>
          </p:cNvPr>
          <p:cNvSpPr>
            <a:spLocks noGrp="1"/>
          </p:cNvSpPr>
          <p:nvPr>
            <p:ph type="body" sz="quarter" idx="97" hasCustomPrompt="1"/>
          </p:nvPr>
        </p:nvSpPr>
        <p:spPr>
          <a:xfrm>
            <a:off x="4733851" y="3427689"/>
            <a:ext cx="3671763" cy="1088277"/>
          </a:xfrm>
          <a:prstGeom prst="rect">
            <a:avLst/>
          </a:prstGeom>
        </p:spPr>
        <p:txBody>
          <a:bodyPr>
            <a:normAutofit/>
          </a:bodyPr>
          <a:lstStyle>
            <a:lvl1pPr>
              <a:defRPr sz="1000"/>
            </a:lvl1pPr>
            <a:lvl2pPr>
              <a:spcBef>
                <a:spcPts val="0"/>
              </a:spcBef>
              <a:spcAft>
                <a:spcPts val="750"/>
              </a:spcAft>
              <a:defRPr sz="900">
                <a:latin typeface="+mn-lt"/>
              </a:defRPr>
            </a:lvl2pPr>
          </a:lstStyle>
          <a:p>
            <a:r>
              <a:rPr lang="de-DE" noProof="1"/>
              <a:t>Copy text, 12pt Calibri-Regular. Lorem ipsum dolor sit amet, concter adipiscing elit. Maecenas porttitor congue massa. Lectus posuere. Porttitor congue massa. Fusce lectus posuere. Fusce posuere, sed pulvinar ultricies, purus lectus malesuada libero, sit amet commodo posuere, sed pulvinar ultricies, purus lectus.</a:t>
            </a:r>
          </a:p>
        </p:txBody>
      </p:sp>
      <p:sp>
        <p:nvSpPr>
          <p:cNvPr id="21" name="Bildplatzhalter 2">
            <a:extLst>
              <a:ext uri="{FF2B5EF4-FFF2-40B4-BE49-F238E27FC236}">
                <a16:creationId xmlns:a16="http://schemas.microsoft.com/office/drawing/2014/main" id="{BC082DD6-C07D-B94B-B5ED-5A9171D705FF}"/>
              </a:ext>
            </a:extLst>
          </p:cNvPr>
          <p:cNvSpPr>
            <a:spLocks noGrp="1"/>
          </p:cNvSpPr>
          <p:nvPr>
            <p:ph type="pic" sz="quarter" idx="10" hasCustomPrompt="1"/>
          </p:nvPr>
        </p:nvSpPr>
        <p:spPr>
          <a:xfrm>
            <a:off x="755575" y="1168183"/>
            <a:ext cx="3654426" cy="1403567"/>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22" name="Bildplatzhalter 2">
            <a:extLst>
              <a:ext uri="{FF2B5EF4-FFF2-40B4-BE49-F238E27FC236}">
                <a16:creationId xmlns:a16="http://schemas.microsoft.com/office/drawing/2014/main" id="{D84B4313-A16F-4B4C-8374-436A8285B6D4}"/>
              </a:ext>
            </a:extLst>
          </p:cNvPr>
          <p:cNvSpPr>
            <a:spLocks noGrp="1"/>
          </p:cNvSpPr>
          <p:nvPr>
            <p:ph type="pic" sz="quarter" idx="102" hasCustomPrompt="1"/>
          </p:nvPr>
        </p:nvSpPr>
        <p:spPr>
          <a:xfrm>
            <a:off x="4733852" y="1168183"/>
            <a:ext cx="3654425" cy="1403567"/>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Titel 2">
            <a:extLst>
              <a:ext uri="{FF2B5EF4-FFF2-40B4-BE49-F238E27FC236}">
                <a16:creationId xmlns:a16="http://schemas.microsoft.com/office/drawing/2014/main" id="{2F92AD86-4CEB-F047-9291-0DE2D6ADE51A}"/>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97902979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ext small - picture gold">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BBA384FB-E96A-4D48-BF69-F8DF5CFFECE4}"/>
              </a:ext>
            </a:extLst>
          </p:cNvPr>
          <p:cNvSpPr>
            <a:spLocks noGrp="1"/>
          </p:cNvSpPr>
          <p:nvPr>
            <p:ph type="pic" sz="quarter" idx="11" hasCustomPrompt="1"/>
          </p:nvPr>
        </p:nvSpPr>
        <p:spPr>
          <a:xfrm>
            <a:off x="2411760" y="484188"/>
            <a:ext cx="655234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33" name="Textplatzhalter 15">
            <a:extLst>
              <a:ext uri="{FF2B5EF4-FFF2-40B4-BE49-F238E27FC236}">
                <a16:creationId xmlns:a16="http://schemas.microsoft.com/office/drawing/2014/main" id="{EBE23610-A0A6-FC47-8F92-CA478DC1EDB3}"/>
              </a:ext>
            </a:extLst>
          </p:cNvPr>
          <p:cNvSpPr>
            <a:spLocks noGrp="1"/>
          </p:cNvSpPr>
          <p:nvPr>
            <p:ph type="body" sz="quarter" idx="90" hasCustomPrompt="1"/>
          </p:nvPr>
        </p:nvSpPr>
        <p:spPr>
          <a:xfrm>
            <a:off x="479424" y="3368322"/>
            <a:ext cx="1716311" cy="1147643"/>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9" name="Titel 3">
            <a:extLst>
              <a:ext uri="{FF2B5EF4-FFF2-40B4-BE49-F238E27FC236}">
                <a16:creationId xmlns:a16="http://schemas.microsoft.com/office/drawing/2014/main" id="{8BAF87CF-7332-B649-9768-2CF4DDDFBE98}"/>
              </a:ext>
            </a:extLst>
          </p:cNvPr>
          <p:cNvSpPr>
            <a:spLocks noGrp="1"/>
          </p:cNvSpPr>
          <p:nvPr>
            <p:ph type="title" hasCustomPrompt="1"/>
          </p:nvPr>
        </p:nvSpPr>
        <p:spPr>
          <a:xfrm>
            <a:off x="479426" y="2830939"/>
            <a:ext cx="1716310" cy="381749"/>
          </a:xfrm>
        </p:spPr>
        <p:txBody>
          <a:bodyPr>
            <a:normAutofit/>
          </a:bodyPr>
          <a:lstStyle>
            <a:lvl1pPr>
              <a:defRPr sz="135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301513410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ext - white box R + picture">
    <p:spTree>
      <p:nvGrpSpPr>
        <p:cNvPr id="1" name=""/>
        <p:cNvGrpSpPr/>
        <p:nvPr/>
      </p:nvGrpSpPr>
      <p:grpSpPr>
        <a:xfrm>
          <a:off x="0" y="0"/>
          <a:ext cx="0" cy="0"/>
          <a:chOff x="0" y="0"/>
          <a:chExt cx="0" cy="0"/>
        </a:xfrm>
      </p:grpSpPr>
      <p:sp>
        <p:nvSpPr>
          <p:cNvPr id="17" name="Bildplatzhalter 16">
            <a:extLst>
              <a:ext uri="{FF2B5EF4-FFF2-40B4-BE49-F238E27FC236}">
                <a16:creationId xmlns:a16="http://schemas.microsoft.com/office/drawing/2014/main" id="{E4E0D5DB-1976-AF4E-A78D-50120889B881}"/>
              </a:ext>
            </a:extLst>
          </p:cNvPr>
          <p:cNvSpPr>
            <a:spLocks noGrp="1"/>
          </p:cNvSpPr>
          <p:nvPr>
            <p:ph type="pic" sz="quarter" idx="11" hasCustomPrompt="1"/>
          </p:nvPr>
        </p:nvSpPr>
        <p:spPr>
          <a:xfrm>
            <a:off x="0" y="0"/>
            <a:ext cx="9144000" cy="5143500"/>
          </a:xfrm>
          <a:custGeom>
            <a:avLst/>
            <a:gdLst>
              <a:gd name="connsiteX0" fmla="*/ 3611562 w 12192000"/>
              <a:gd name="connsiteY0" fmla="*/ 177800 h 6858000"/>
              <a:gd name="connsiteX1" fmla="*/ 3611562 w 12192000"/>
              <a:gd name="connsiteY1" fmla="*/ 6681788 h 6858000"/>
              <a:gd name="connsiteX2" fmla="*/ 12011025 w 12192000"/>
              <a:gd name="connsiteY2" fmla="*/ 6681788 h 6858000"/>
              <a:gd name="connsiteX3" fmla="*/ 12011025 w 12192000"/>
              <a:gd name="connsiteY3" fmla="*/ 1778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611562" y="177800"/>
                </a:moveTo>
                <a:lnTo>
                  <a:pt x="3611562" y="6681788"/>
                </a:lnTo>
                <a:lnTo>
                  <a:pt x="12011025" y="6681788"/>
                </a:lnTo>
                <a:lnTo>
                  <a:pt x="12011025" y="177800"/>
                </a:lnTo>
                <a:close/>
                <a:moveTo>
                  <a:pt x="0" y="0"/>
                </a:moveTo>
                <a:lnTo>
                  <a:pt x="12192000" y="0"/>
                </a:lnTo>
                <a:lnTo>
                  <a:pt x="12192000" y="6858000"/>
                </a:lnTo>
                <a:lnTo>
                  <a:pt x="0" y="6858000"/>
                </a:lnTo>
                <a:close/>
              </a:path>
            </a:pathLst>
          </a:custGeom>
          <a:pattFill prst="wdUpDiag">
            <a:fgClr>
              <a:schemeClr val="accent4"/>
            </a:fgClr>
            <a:bgClr>
              <a:schemeClr val="tx2"/>
            </a:bgClr>
          </a:pattFill>
        </p:spPr>
        <p:txBody>
          <a:bodyPr wrap="square" anchor="t">
            <a:noAutofit/>
          </a:bodyPr>
          <a:lstStyle>
            <a:lvl1pPr marL="0" indent="0" algn="ctr">
              <a:buNone/>
              <a:defRPr/>
            </a:lvl1pPr>
          </a:lstStyle>
          <a:p>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11" name="Textplatzhalter 15">
            <a:extLst>
              <a:ext uri="{FF2B5EF4-FFF2-40B4-BE49-F238E27FC236}">
                <a16:creationId xmlns:a16="http://schemas.microsoft.com/office/drawing/2014/main" id="{A33F24FE-E628-3D4B-A292-69442BC5CDC5}"/>
              </a:ext>
            </a:extLst>
          </p:cNvPr>
          <p:cNvSpPr>
            <a:spLocks noGrp="1"/>
          </p:cNvSpPr>
          <p:nvPr>
            <p:ph type="body" sz="quarter" idx="10" hasCustomPrompt="1"/>
          </p:nvPr>
        </p:nvSpPr>
        <p:spPr>
          <a:xfrm>
            <a:off x="3179762" y="1056862"/>
            <a:ext cx="5400675" cy="648072"/>
          </a:xfrm>
          <a:prstGeom prst="rect">
            <a:avLst/>
          </a:prstGeom>
        </p:spPr>
        <p:txBody>
          <a:bodyPr vert="horz" lIns="0" tIns="0" rIns="0" bIns="0" rtlCol="0" anchor="b">
            <a:noAutofit/>
          </a:bodyPr>
          <a:lstStyle>
            <a:lvl1pPr>
              <a:defRPr lang="de-DE" sz="3200" b="1" i="0" noProof="1">
                <a:solidFill>
                  <a:srgbClr val="007858"/>
                </a:solidFill>
                <a:latin typeface="Calibri" panose="020F0502020204030204" pitchFamily="34" charset="0"/>
                <a:cs typeface="Calibri" panose="020F0502020204030204" pitchFamily="34" charset="0"/>
              </a:defRPr>
            </a:lvl1pPr>
          </a:lstStyle>
          <a:p>
            <a:pPr lvl="0">
              <a:lnSpc>
                <a:spcPct val="90000"/>
              </a:lnSpc>
            </a:pPr>
            <a:r>
              <a:rPr lang="de-DE" noProof="1"/>
              <a:t>Subline S1, 20pt Calibri-Bold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3179763" y="1804392"/>
            <a:ext cx="5331494" cy="2591578"/>
          </a:xfrm>
          <a:prstGeom prst="rect">
            <a:avLst/>
          </a:prstGeom>
        </p:spPr>
        <p:txBody>
          <a:bodyPr vert="horz" lIns="0" tIns="0" rIns="0" bIns="0" rtlCol="0">
            <a:normAutofit/>
          </a:bodyPr>
          <a:lstStyle>
            <a:lvl1pPr>
              <a:defRPr lang="de-DE" sz="1400" b="0" i="0" noProof="1">
                <a:solidFill>
                  <a:schemeClr val="tx1"/>
                </a:solidFill>
                <a:latin typeface="Calibri Light" panose="020F0302020204030204" pitchFamily="34" charset="0"/>
                <a:cs typeface="Calibri Light" panose="020F0302020204030204" pitchFamily="34" charset="0"/>
              </a:defRPr>
            </a:lvl1pPr>
          </a:lstStyle>
          <a:p>
            <a:pPr lvl="0">
              <a:spcAft>
                <a:spcPts val="750"/>
              </a:spcAft>
            </a:pPr>
            <a:r>
              <a:rPr lang="de-DE" noProof="1"/>
              <a:t>Copy text, 14pt Gotham-Book. Lorem ipsum dolor sit amet, consectetuer adipiscing elit. Maecenas porttitor congue massa. Fusce posuere, magna sed pulvinar ultricies, purus lectus malesuada libero, sit amet commodo magna eros quis urna.</a:t>
            </a:r>
          </a:p>
          <a:p>
            <a:pPr lvl="0">
              <a:spcAft>
                <a:spcPts val="750"/>
              </a:spcAft>
            </a:pPr>
            <a:r>
              <a:rPr lang="de-DE" noProof="1"/>
              <a:t>Nunc viverra imperdiet enim. Fusce est. Vivamus tellus.</a:t>
            </a:r>
          </a:p>
          <a:p>
            <a:pPr lvl="0">
              <a:spcAft>
                <a:spcPts val="750"/>
              </a:spcAft>
            </a:pPr>
            <a:r>
              <a:rPr lang="de-DE" noProof="1"/>
              <a:t>Pellentesque habitant morbi tristique senectus et netus et malesuada fames ac turpis egestas. Proin pharetra nonummy pede. Mauris et orci. Maecenas porttitor congue massa. Fusce posuere, magna sed pulvinar ultricies, purus lectus malesuada libce maga elit adipiscing habitant egero.</a:t>
            </a:r>
          </a:p>
        </p:txBody>
      </p:sp>
    </p:spTree>
    <p:extLst>
      <p:ext uri="{BB962C8B-B14F-4D97-AF65-F5344CB8AC3E}">
        <p14:creationId xmlns:p14="http://schemas.microsoft.com/office/powerpoint/2010/main" val="9525459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Quote - picture">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0" y="484188"/>
            <a:ext cx="439261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79425" y="484187"/>
            <a:ext cx="3804543" cy="4248150"/>
          </a:xfrm>
        </p:spPr>
        <p:txBody>
          <a:bodyPr anchor="ctr">
            <a:normAutofit/>
          </a:bodyPr>
          <a:lstStyle>
            <a:lvl1pPr>
              <a:defRPr sz="3200"/>
            </a:lvl1pPr>
          </a:lstStyle>
          <a:p>
            <a:pPr lvl="0"/>
            <a:r>
              <a:rPr lang="de-DE" noProof="1"/>
              <a:t>Statement T1, </a:t>
            </a:r>
            <a:br>
              <a:rPr lang="de-DE" noProof="1"/>
            </a:br>
            <a:r>
              <a:rPr lang="de-DE" noProof="1"/>
              <a:t>32pt Calibri bold – lorem ipsum dolor </a:t>
            </a:r>
            <a:br>
              <a:rPr lang="de-DE" noProof="1"/>
            </a:br>
            <a:r>
              <a:rPr lang="de-DE" noProof="1"/>
              <a:t>sit consetetur</a:t>
            </a:r>
          </a:p>
        </p:txBody>
      </p:sp>
    </p:spTree>
    <p:extLst>
      <p:ext uri="{BB962C8B-B14F-4D97-AF65-F5344CB8AC3E}">
        <p14:creationId xmlns:p14="http://schemas.microsoft.com/office/powerpoint/2010/main" val="41883572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Quote R - picture">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E505DF6C-ECCB-5242-9567-B753799C6B48}"/>
              </a:ext>
            </a:extLst>
          </p:cNvPr>
          <p:cNvSpPr>
            <a:spLocks noGrp="1"/>
          </p:cNvSpPr>
          <p:nvPr>
            <p:ph type="pic" sz="quarter" idx="70" hasCustomPrompt="1"/>
          </p:nvPr>
        </p:nvSpPr>
        <p:spPr>
          <a:xfrm>
            <a:off x="179896" y="484188"/>
            <a:ext cx="43921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8" name="Titel 3">
            <a:extLst>
              <a:ext uri="{FF2B5EF4-FFF2-40B4-BE49-F238E27FC236}">
                <a16:creationId xmlns:a16="http://schemas.microsoft.com/office/drawing/2014/main" id="{1F467346-7845-4143-B450-6531AA30A106}"/>
              </a:ext>
            </a:extLst>
          </p:cNvPr>
          <p:cNvSpPr>
            <a:spLocks noGrp="1"/>
          </p:cNvSpPr>
          <p:nvPr>
            <p:ph type="title" hasCustomPrompt="1"/>
          </p:nvPr>
        </p:nvSpPr>
        <p:spPr>
          <a:xfrm>
            <a:off x="5004048" y="484188"/>
            <a:ext cx="3434341" cy="4248150"/>
          </a:xfrm>
        </p:spPr>
        <p:txBody>
          <a:bodyPr anchor="ctr"/>
          <a:lstStyle>
            <a:lvl1pPr>
              <a:defRPr sz="3300"/>
            </a:lvl1pPr>
          </a:lstStyle>
          <a:p>
            <a:pPr lvl="0"/>
            <a:r>
              <a:rPr lang="de-DE" noProof="1"/>
              <a:t>Statement T1, </a:t>
            </a:r>
            <a:br>
              <a:rPr lang="de-DE" noProof="1"/>
            </a:br>
            <a:r>
              <a:rPr lang="de-DE" noProof="1"/>
              <a:t>32pt Calibri bold – lorem ipsum dolor </a:t>
            </a:r>
            <a:br>
              <a:rPr lang="de-DE" noProof="1"/>
            </a:br>
            <a:r>
              <a:rPr lang="de-DE" noProof="1"/>
              <a:t>sit consetetur</a:t>
            </a:r>
          </a:p>
        </p:txBody>
      </p:sp>
    </p:spTree>
    <p:extLst>
      <p:ext uri="{BB962C8B-B14F-4D97-AF65-F5344CB8AC3E}">
        <p14:creationId xmlns:p14="http://schemas.microsoft.com/office/powerpoint/2010/main" val="286935416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Quote R - gradient">
    <p:bg>
      <p:bgPr>
        <a:solidFill>
          <a:schemeClr val="accent5"/>
        </a:soli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Tree>
    <p:extLst>
      <p:ext uri="{BB962C8B-B14F-4D97-AF65-F5344CB8AC3E}">
        <p14:creationId xmlns:p14="http://schemas.microsoft.com/office/powerpoint/2010/main" val="227814182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2_Quote R - gradient">
    <p:bg>
      <p:bgPr>
        <a:solidFill>
          <a:srgbClr val="007858"/>
        </a:soli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Tree>
    <p:extLst>
      <p:ext uri="{BB962C8B-B14F-4D97-AF65-F5344CB8AC3E}">
        <p14:creationId xmlns:p14="http://schemas.microsoft.com/office/powerpoint/2010/main" val="17499731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rcl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10" name="Textplatzhalter 15">
            <a:extLst>
              <a:ext uri="{FF2B5EF4-FFF2-40B4-BE49-F238E27FC236}">
                <a16:creationId xmlns:a16="http://schemas.microsoft.com/office/drawing/2014/main" id="{A130ACC1-978F-034C-98FE-EEAC68DA08DF}"/>
              </a:ext>
            </a:extLst>
          </p:cNvPr>
          <p:cNvSpPr>
            <a:spLocks noGrp="1"/>
          </p:cNvSpPr>
          <p:nvPr>
            <p:ph type="body" sz="quarter" idx="72" hasCustomPrompt="1"/>
          </p:nvPr>
        </p:nvSpPr>
        <p:spPr>
          <a:xfrm>
            <a:off x="5057776" y="1707653"/>
            <a:ext cx="3522662" cy="2520281"/>
          </a:xfrm>
          <a:prstGeom prst="rect">
            <a:avLst/>
          </a:prstGeom>
        </p:spPr>
        <p:txBody>
          <a:bodyPr>
            <a:normAutofit/>
          </a:bodyPr>
          <a:lstStyle>
            <a:lvl1pPr>
              <a:spcBef>
                <a:spcPts val="0"/>
              </a:spcBef>
              <a:spcAft>
                <a:spcPts val="750"/>
              </a:spcAft>
              <a:defRPr sz="12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senet netus et malesuada fames ac turpis.</a:t>
            </a:r>
          </a:p>
        </p:txBody>
      </p:sp>
      <p:sp>
        <p:nvSpPr>
          <p:cNvPr id="12" name="Bildplatzhalter 2">
            <a:extLst>
              <a:ext uri="{FF2B5EF4-FFF2-40B4-BE49-F238E27FC236}">
                <a16:creationId xmlns:a16="http://schemas.microsoft.com/office/drawing/2014/main" id="{174DF0DB-641A-0648-A209-8E6091567F45}"/>
              </a:ext>
            </a:extLst>
          </p:cNvPr>
          <p:cNvSpPr>
            <a:spLocks noGrp="1"/>
          </p:cNvSpPr>
          <p:nvPr>
            <p:ph type="pic" sz="quarter" idx="10" hasCustomPrompt="1"/>
          </p:nvPr>
        </p:nvSpPr>
        <p:spPr>
          <a:xfrm>
            <a:off x="1158380" y="1194264"/>
            <a:ext cx="2998910" cy="2971982"/>
          </a:xfrm>
          <a:prstGeom prst="ellipse">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Titel 3">
            <a:extLst>
              <a:ext uri="{FF2B5EF4-FFF2-40B4-BE49-F238E27FC236}">
                <a16:creationId xmlns:a16="http://schemas.microsoft.com/office/drawing/2014/main" id="{CDB834BC-D353-1E48-8F42-AB0ED70302BE}"/>
              </a:ext>
            </a:extLst>
          </p:cNvPr>
          <p:cNvSpPr>
            <a:spLocks noGrp="1"/>
          </p:cNvSpPr>
          <p:nvPr>
            <p:ph type="title" hasCustomPrompt="1"/>
          </p:nvPr>
        </p:nvSpPr>
        <p:spPr>
          <a:xfrm>
            <a:off x="5057774" y="1356456"/>
            <a:ext cx="3522664" cy="351197"/>
          </a:xfrm>
        </p:spPr>
        <p:txBody>
          <a:bodyPr>
            <a:normAutofit/>
          </a:bodyPr>
          <a:lstStyle>
            <a:lvl1pPr>
              <a:defRPr sz="1800">
                <a:solidFill>
                  <a:srgbClr val="007858"/>
                </a:solidFill>
              </a:defRPr>
            </a:lvl1pPr>
          </a:lstStyle>
          <a:p>
            <a:pPr lvl="0"/>
            <a:r>
              <a:rPr lang="de-DE" noProof="1"/>
              <a:t>Headline, 12pt Calibri-Bold</a:t>
            </a:r>
          </a:p>
        </p:txBody>
      </p:sp>
    </p:spTree>
    <p:extLst>
      <p:ext uri="{BB962C8B-B14F-4D97-AF65-F5344CB8AC3E}">
        <p14:creationId xmlns:p14="http://schemas.microsoft.com/office/powerpoint/2010/main" val="414970912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Quote R - gradient">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rm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rgbClr val="007858"/>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
        <p:nvSpPr>
          <p:cNvPr id="4" name="Foliennummernplatzhalter 3">
            <a:extLst>
              <a:ext uri="{FF2B5EF4-FFF2-40B4-BE49-F238E27FC236}">
                <a16:creationId xmlns:a16="http://schemas.microsoft.com/office/drawing/2014/main" id="{9EE20BCC-7F72-004C-A9FF-4ABD6676DAE4}"/>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110147055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Picture - 10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D6B92CE5-A277-334B-8937-C6C41BB7EAA6}"/>
              </a:ext>
            </a:extLst>
          </p:cNvPr>
          <p:cNvSpPr>
            <a:spLocks noGrp="1"/>
          </p:cNvSpPr>
          <p:nvPr>
            <p:ph type="pic" sz="quarter" idx="11" hasCustomPrompt="1"/>
          </p:nvPr>
        </p:nvSpPr>
        <p:spPr>
          <a:xfrm>
            <a:off x="179388" y="484188"/>
            <a:ext cx="8784716"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Titel 6">
            <a:extLst>
              <a:ext uri="{FF2B5EF4-FFF2-40B4-BE49-F238E27FC236}">
                <a16:creationId xmlns:a16="http://schemas.microsoft.com/office/drawing/2014/main" id="{BF6D7D26-6237-C04C-AF0F-8A2B8A07901A}"/>
              </a:ext>
            </a:extLst>
          </p:cNvPr>
          <p:cNvSpPr>
            <a:spLocks noGrp="1"/>
          </p:cNvSpPr>
          <p:nvPr>
            <p:ph type="title"/>
          </p:nvPr>
        </p:nvSpPr>
        <p:spPr>
          <a:xfrm>
            <a:off x="911225" y="1376362"/>
            <a:ext cx="7272735" cy="2232025"/>
          </a:xfrm>
        </p:spPr>
        <p:txBody>
          <a:bodyPr anchor="ctr"/>
          <a:lstStyle>
            <a:lvl1pPr algn="ctr">
              <a:defRPr>
                <a:solidFill>
                  <a:schemeClr val="bg1"/>
                </a:solidFill>
              </a:defRPr>
            </a:lvl1pPr>
          </a:lstStyle>
          <a:p>
            <a:r>
              <a:rPr lang="de-DE"/>
              <a:t>Mastertitelformat bearbeiten</a:t>
            </a:r>
          </a:p>
        </p:txBody>
      </p:sp>
      <p:sp>
        <p:nvSpPr>
          <p:cNvPr id="8" name="Foliennummernplatzhalter 3">
            <a:extLst>
              <a:ext uri="{FF2B5EF4-FFF2-40B4-BE49-F238E27FC236}">
                <a16:creationId xmlns:a16="http://schemas.microsoft.com/office/drawing/2014/main" id="{DA25402E-4DAD-EA4F-BC90-0B4B6246C470}"/>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225159892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Picture - 50/50">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A8651A9D-8908-2D48-AD8C-ACA13127EC11}"/>
              </a:ext>
            </a:extLst>
          </p:cNvPr>
          <p:cNvSpPr>
            <a:spLocks noGrp="1"/>
          </p:cNvSpPr>
          <p:nvPr>
            <p:ph type="pic" sz="quarter" idx="10" hasCustomPrompt="1"/>
          </p:nvPr>
        </p:nvSpPr>
        <p:spPr>
          <a:xfrm>
            <a:off x="179388" y="484190"/>
            <a:ext cx="4392612" cy="424814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Bildplatzhalter 2">
            <a:extLst>
              <a:ext uri="{FF2B5EF4-FFF2-40B4-BE49-F238E27FC236}">
                <a16:creationId xmlns:a16="http://schemas.microsoft.com/office/drawing/2014/main" id="{E058762C-CA50-A44A-9B20-971F8A25DBC7}"/>
              </a:ext>
            </a:extLst>
          </p:cNvPr>
          <p:cNvSpPr>
            <a:spLocks noGrp="1"/>
          </p:cNvSpPr>
          <p:nvPr>
            <p:ph type="pic" sz="quarter" idx="11" hasCustomPrompt="1"/>
          </p:nvPr>
        </p:nvSpPr>
        <p:spPr>
          <a:xfrm>
            <a:off x="4572000" y="484188"/>
            <a:ext cx="43921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85499662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Picture - 80/2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9DAB5924-1506-C444-9651-572709436B7B}"/>
              </a:ext>
            </a:extLst>
          </p:cNvPr>
          <p:cNvSpPr>
            <a:spLocks noGrp="1"/>
          </p:cNvSpPr>
          <p:nvPr>
            <p:ph type="pic" sz="quarter" idx="11" hasCustomPrompt="1"/>
          </p:nvPr>
        </p:nvSpPr>
        <p:spPr>
          <a:xfrm>
            <a:off x="179896" y="484188"/>
            <a:ext cx="65638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Bildplatzhalter 2">
            <a:extLst>
              <a:ext uri="{FF2B5EF4-FFF2-40B4-BE49-F238E27FC236}">
                <a16:creationId xmlns:a16="http://schemas.microsoft.com/office/drawing/2014/main" id="{3FC1EB68-973C-2641-B9CB-DA40E898FA2C}"/>
              </a:ext>
            </a:extLst>
          </p:cNvPr>
          <p:cNvSpPr>
            <a:spLocks noGrp="1"/>
          </p:cNvSpPr>
          <p:nvPr>
            <p:ph type="pic" sz="quarter" idx="10" hasCustomPrompt="1"/>
          </p:nvPr>
        </p:nvSpPr>
        <p:spPr>
          <a:xfrm>
            <a:off x="6743701" y="484187"/>
            <a:ext cx="222091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421623070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Picture - 20/80">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8A09634B-F96D-4E4E-B365-362718949459}"/>
              </a:ext>
            </a:extLst>
          </p:cNvPr>
          <p:cNvSpPr>
            <a:spLocks noGrp="1"/>
          </p:cNvSpPr>
          <p:nvPr>
            <p:ph type="pic" sz="quarter" idx="11" hasCustomPrompt="1"/>
          </p:nvPr>
        </p:nvSpPr>
        <p:spPr>
          <a:xfrm>
            <a:off x="2286001" y="484187"/>
            <a:ext cx="6678103" cy="424815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Bildplatzhalter 2">
            <a:extLst>
              <a:ext uri="{FF2B5EF4-FFF2-40B4-BE49-F238E27FC236}">
                <a16:creationId xmlns:a16="http://schemas.microsoft.com/office/drawing/2014/main" id="{A43A4405-C904-6649-AA8D-9B7EF75DC94C}"/>
              </a:ext>
            </a:extLst>
          </p:cNvPr>
          <p:cNvSpPr>
            <a:spLocks noGrp="1"/>
          </p:cNvSpPr>
          <p:nvPr>
            <p:ph type="pic" sz="quarter" idx="10" hasCustomPrompt="1"/>
          </p:nvPr>
        </p:nvSpPr>
        <p:spPr>
          <a:xfrm>
            <a:off x="179388" y="484187"/>
            <a:ext cx="2106612" cy="424815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255470576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Picture - 3x3">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9DBC620B-19BF-CF4D-AB56-F639F5FCD806}"/>
              </a:ext>
            </a:extLst>
          </p:cNvPr>
          <p:cNvSpPr>
            <a:spLocks noGrp="1"/>
          </p:cNvSpPr>
          <p:nvPr>
            <p:ph type="pic" sz="quarter" idx="10" hasCustomPrompt="1"/>
          </p:nvPr>
        </p:nvSpPr>
        <p:spPr>
          <a:xfrm>
            <a:off x="179388" y="484189"/>
            <a:ext cx="286861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9" name="Bildplatzhalter 2">
            <a:extLst>
              <a:ext uri="{FF2B5EF4-FFF2-40B4-BE49-F238E27FC236}">
                <a16:creationId xmlns:a16="http://schemas.microsoft.com/office/drawing/2014/main" id="{A9654BFE-CE8F-3A46-B4A1-36B893FE17C5}"/>
              </a:ext>
            </a:extLst>
          </p:cNvPr>
          <p:cNvSpPr>
            <a:spLocks noGrp="1"/>
          </p:cNvSpPr>
          <p:nvPr>
            <p:ph type="pic" sz="quarter" idx="11" hasCustomPrompt="1"/>
          </p:nvPr>
        </p:nvSpPr>
        <p:spPr>
          <a:xfrm>
            <a:off x="3048000" y="484189"/>
            <a:ext cx="3048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Bildplatzhalter 2">
            <a:extLst>
              <a:ext uri="{FF2B5EF4-FFF2-40B4-BE49-F238E27FC236}">
                <a16:creationId xmlns:a16="http://schemas.microsoft.com/office/drawing/2014/main" id="{3AA63FD9-1357-2442-AA9D-9AC7DAFC86A0}"/>
              </a:ext>
            </a:extLst>
          </p:cNvPr>
          <p:cNvSpPr>
            <a:spLocks noGrp="1"/>
          </p:cNvSpPr>
          <p:nvPr>
            <p:ph type="pic" sz="quarter" idx="12" hasCustomPrompt="1"/>
          </p:nvPr>
        </p:nvSpPr>
        <p:spPr>
          <a:xfrm>
            <a:off x="6096000" y="484189"/>
            <a:ext cx="28686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Foliennummernplatzhalter 3">
            <a:extLst>
              <a:ext uri="{FF2B5EF4-FFF2-40B4-BE49-F238E27FC236}">
                <a16:creationId xmlns:a16="http://schemas.microsoft.com/office/drawing/2014/main" id="{51D94B36-A237-1E4B-AF8D-210BB8B19EC6}"/>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108725225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Picture - 4x4 vertical">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C6C480EB-96A5-DD4D-AD0D-35585173F4B6}"/>
              </a:ext>
            </a:extLst>
          </p:cNvPr>
          <p:cNvSpPr>
            <a:spLocks noGrp="1"/>
          </p:cNvSpPr>
          <p:nvPr>
            <p:ph type="pic" sz="quarter" idx="10" hasCustomPrompt="1"/>
          </p:nvPr>
        </p:nvSpPr>
        <p:spPr>
          <a:xfrm>
            <a:off x="179386" y="484189"/>
            <a:ext cx="2196000" cy="4248149"/>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1" name="Bildplatzhalter 2">
            <a:extLst>
              <a:ext uri="{FF2B5EF4-FFF2-40B4-BE49-F238E27FC236}">
                <a16:creationId xmlns:a16="http://schemas.microsoft.com/office/drawing/2014/main" id="{7C775D06-E169-2845-A33A-CE1C0AD53272}"/>
              </a:ext>
            </a:extLst>
          </p:cNvPr>
          <p:cNvSpPr>
            <a:spLocks noGrp="1"/>
          </p:cNvSpPr>
          <p:nvPr>
            <p:ph type="pic" sz="quarter" idx="15" hasCustomPrompt="1"/>
          </p:nvPr>
        </p:nvSpPr>
        <p:spPr>
          <a:xfrm>
            <a:off x="2375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2" name="Bildplatzhalter 2">
            <a:extLst>
              <a:ext uri="{FF2B5EF4-FFF2-40B4-BE49-F238E27FC236}">
                <a16:creationId xmlns:a16="http://schemas.microsoft.com/office/drawing/2014/main" id="{2BD3BF4E-C05C-AD41-8940-3DDBEDE000CB}"/>
              </a:ext>
            </a:extLst>
          </p:cNvPr>
          <p:cNvSpPr>
            <a:spLocks noGrp="1"/>
          </p:cNvSpPr>
          <p:nvPr>
            <p:ph type="pic" sz="quarter" idx="16" hasCustomPrompt="1"/>
          </p:nvPr>
        </p:nvSpPr>
        <p:spPr>
          <a:xfrm>
            <a:off x="4571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Bildplatzhalter 2">
            <a:extLst>
              <a:ext uri="{FF2B5EF4-FFF2-40B4-BE49-F238E27FC236}">
                <a16:creationId xmlns:a16="http://schemas.microsoft.com/office/drawing/2014/main" id="{471D439D-9E26-3F49-A3BB-089E4BA14B69}"/>
              </a:ext>
            </a:extLst>
          </p:cNvPr>
          <p:cNvSpPr>
            <a:spLocks noGrp="1"/>
          </p:cNvSpPr>
          <p:nvPr>
            <p:ph type="pic" sz="quarter" idx="18" hasCustomPrompt="1"/>
          </p:nvPr>
        </p:nvSpPr>
        <p:spPr>
          <a:xfrm>
            <a:off x="6767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9" name="Foliennummernplatzhalter 3">
            <a:extLst>
              <a:ext uri="{FF2B5EF4-FFF2-40B4-BE49-F238E27FC236}">
                <a16:creationId xmlns:a16="http://schemas.microsoft.com/office/drawing/2014/main" id="{925247D8-EEFD-084E-A499-90993CEE1491}"/>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410670362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Picture - 4x4 horizontal">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BD85D1FE-E8B6-494D-BE65-35CDD72E35F4}"/>
              </a:ext>
            </a:extLst>
          </p:cNvPr>
          <p:cNvSpPr>
            <a:spLocks noGrp="1"/>
          </p:cNvSpPr>
          <p:nvPr>
            <p:ph type="pic" sz="quarter" idx="10" hasCustomPrompt="1"/>
          </p:nvPr>
        </p:nvSpPr>
        <p:spPr>
          <a:xfrm>
            <a:off x="179388" y="484188"/>
            <a:ext cx="4391712" cy="208891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Bildplatzhalter 2">
            <a:extLst>
              <a:ext uri="{FF2B5EF4-FFF2-40B4-BE49-F238E27FC236}">
                <a16:creationId xmlns:a16="http://schemas.microsoft.com/office/drawing/2014/main" id="{513F6462-B87F-F348-B7BD-93557D557F6B}"/>
              </a:ext>
            </a:extLst>
          </p:cNvPr>
          <p:cNvSpPr>
            <a:spLocks noGrp="1"/>
          </p:cNvSpPr>
          <p:nvPr>
            <p:ph type="pic" sz="quarter" idx="11" hasCustomPrompt="1"/>
          </p:nvPr>
        </p:nvSpPr>
        <p:spPr>
          <a:xfrm>
            <a:off x="4572000" y="484188"/>
            <a:ext cx="4391712" cy="208756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4" name="Bildplatzhalter 2">
            <a:extLst>
              <a:ext uri="{FF2B5EF4-FFF2-40B4-BE49-F238E27FC236}">
                <a16:creationId xmlns:a16="http://schemas.microsoft.com/office/drawing/2014/main" id="{03D05D51-AD7A-B04D-BB97-3F3C046D6857}"/>
              </a:ext>
            </a:extLst>
          </p:cNvPr>
          <p:cNvSpPr>
            <a:spLocks noGrp="1"/>
          </p:cNvSpPr>
          <p:nvPr>
            <p:ph type="pic" sz="quarter" idx="12" hasCustomPrompt="1"/>
          </p:nvPr>
        </p:nvSpPr>
        <p:spPr>
          <a:xfrm>
            <a:off x="179388" y="2571750"/>
            <a:ext cx="4392612"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5" name="Bildplatzhalter 2">
            <a:extLst>
              <a:ext uri="{FF2B5EF4-FFF2-40B4-BE49-F238E27FC236}">
                <a16:creationId xmlns:a16="http://schemas.microsoft.com/office/drawing/2014/main" id="{0650AF9D-5FB4-1649-A075-FAC9C2F858BC}"/>
              </a:ext>
            </a:extLst>
          </p:cNvPr>
          <p:cNvSpPr>
            <a:spLocks noGrp="1"/>
          </p:cNvSpPr>
          <p:nvPr>
            <p:ph type="pic" sz="quarter" idx="15" hasCustomPrompt="1"/>
          </p:nvPr>
        </p:nvSpPr>
        <p:spPr>
          <a:xfrm>
            <a:off x="4572000" y="2571750"/>
            <a:ext cx="4391712"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Foliennummernplatzhalter 3">
            <a:extLst>
              <a:ext uri="{FF2B5EF4-FFF2-40B4-BE49-F238E27FC236}">
                <a16:creationId xmlns:a16="http://schemas.microsoft.com/office/drawing/2014/main" id="{D1BAF655-D5B7-6C4B-BFF0-3071E81CF3ED}"/>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25410276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Picture - 8x8">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04630811-7853-4A43-BC75-6BEEFC2F4671}"/>
              </a:ext>
            </a:extLst>
          </p:cNvPr>
          <p:cNvSpPr>
            <a:spLocks noGrp="1"/>
          </p:cNvSpPr>
          <p:nvPr>
            <p:ph type="pic" sz="quarter" idx="15" hasCustomPrompt="1"/>
          </p:nvPr>
        </p:nvSpPr>
        <p:spPr>
          <a:xfrm>
            <a:off x="2284200" y="484186"/>
            <a:ext cx="2286000" cy="2090733"/>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1" name="Bildplatzhalter 2">
            <a:extLst>
              <a:ext uri="{FF2B5EF4-FFF2-40B4-BE49-F238E27FC236}">
                <a16:creationId xmlns:a16="http://schemas.microsoft.com/office/drawing/2014/main" id="{88C56979-A5D9-AE4D-A24B-B1CC7C63B35F}"/>
              </a:ext>
            </a:extLst>
          </p:cNvPr>
          <p:cNvSpPr>
            <a:spLocks noGrp="1"/>
          </p:cNvSpPr>
          <p:nvPr>
            <p:ph type="pic" sz="quarter" idx="16" hasCustomPrompt="1"/>
          </p:nvPr>
        </p:nvSpPr>
        <p:spPr>
          <a:xfrm>
            <a:off x="4572000" y="484187"/>
            <a:ext cx="2286000" cy="2090733"/>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2" name="Bildplatzhalter 2">
            <a:extLst>
              <a:ext uri="{FF2B5EF4-FFF2-40B4-BE49-F238E27FC236}">
                <a16:creationId xmlns:a16="http://schemas.microsoft.com/office/drawing/2014/main" id="{AC887842-E9D7-1340-BD8C-48FBE94131E7}"/>
              </a:ext>
            </a:extLst>
          </p:cNvPr>
          <p:cNvSpPr>
            <a:spLocks noGrp="1"/>
          </p:cNvSpPr>
          <p:nvPr>
            <p:ph type="pic" sz="quarter" idx="18" hasCustomPrompt="1"/>
          </p:nvPr>
        </p:nvSpPr>
        <p:spPr>
          <a:xfrm>
            <a:off x="6858000" y="484187"/>
            <a:ext cx="2106104" cy="2090734"/>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Bildplatzhalter 2">
            <a:extLst>
              <a:ext uri="{FF2B5EF4-FFF2-40B4-BE49-F238E27FC236}">
                <a16:creationId xmlns:a16="http://schemas.microsoft.com/office/drawing/2014/main" id="{90946B62-5B93-D547-BFC4-C823C046B185}"/>
              </a:ext>
            </a:extLst>
          </p:cNvPr>
          <p:cNvSpPr>
            <a:spLocks noGrp="1"/>
          </p:cNvSpPr>
          <p:nvPr>
            <p:ph type="pic" sz="quarter" idx="20" hasCustomPrompt="1"/>
          </p:nvPr>
        </p:nvSpPr>
        <p:spPr>
          <a:xfrm>
            <a:off x="2284200" y="2568580"/>
            <a:ext cx="2286000"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6" name="Bildplatzhalter 2">
            <a:extLst>
              <a:ext uri="{FF2B5EF4-FFF2-40B4-BE49-F238E27FC236}">
                <a16:creationId xmlns:a16="http://schemas.microsoft.com/office/drawing/2014/main" id="{AEC83D30-5B8A-C74C-9795-F5EF40472D04}"/>
              </a:ext>
            </a:extLst>
          </p:cNvPr>
          <p:cNvSpPr>
            <a:spLocks noGrp="1"/>
          </p:cNvSpPr>
          <p:nvPr>
            <p:ph type="pic" sz="quarter" idx="21" hasCustomPrompt="1"/>
          </p:nvPr>
        </p:nvSpPr>
        <p:spPr>
          <a:xfrm>
            <a:off x="4572000" y="2568580"/>
            <a:ext cx="2286000"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7" name="Bildplatzhalter 2">
            <a:extLst>
              <a:ext uri="{FF2B5EF4-FFF2-40B4-BE49-F238E27FC236}">
                <a16:creationId xmlns:a16="http://schemas.microsoft.com/office/drawing/2014/main" id="{23C2C035-972C-D14C-AD74-8B1092CB6137}"/>
              </a:ext>
            </a:extLst>
          </p:cNvPr>
          <p:cNvSpPr>
            <a:spLocks noGrp="1"/>
          </p:cNvSpPr>
          <p:nvPr>
            <p:ph type="pic" sz="quarter" idx="22" hasCustomPrompt="1"/>
          </p:nvPr>
        </p:nvSpPr>
        <p:spPr>
          <a:xfrm>
            <a:off x="6858000" y="2568580"/>
            <a:ext cx="2106613"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8" name="Bildplatzhalter 2">
            <a:extLst>
              <a:ext uri="{FF2B5EF4-FFF2-40B4-BE49-F238E27FC236}">
                <a16:creationId xmlns:a16="http://schemas.microsoft.com/office/drawing/2014/main" id="{3ABE40F5-9AC6-1048-AA74-ED8FF8AC6CEE}"/>
              </a:ext>
            </a:extLst>
          </p:cNvPr>
          <p:cNvSpPr>
            <a:spLocks noGrp="1"/>
          </p:cNvSpPr>
          <p:nvPr>
            <p:ph type="pic" sz="quarter" idx="23" hasCustomPrompt="1"/>
          </p:nvPr>
        </p:nvSpPr>
        <p:spPr>
          <a:xfrm>
            <a:off x="179388" y="484187"/>
            <a:ext cx="2104812" cy="209431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9" name="Bildplatzhalter 2">
            <a:extLst>
              <a:ext uri="{FF2B5EF4-FFF2-40B4-BE49-F238E27FC236}">
                <a16:creationId xmlns:a16="http://schemas.microsoft.com/office/drawing/2014/main" id="{23E51604-2EAE-E547-B8B9-FDCDEA1A3B80}"/>
              </a:ext>
            </a:extLst>
          </p:cNvPr>
          <p:cNvSpPr>
            <a:spLocks noGrp="1"/>
          </p:cNvSpPr>
          <p:nvPr>
            <p:ph type="pic" sz="quarter" idx="24" hasCustomPrompt="1"/>
          </p:nvPr>
        </p:nvSpPr>
        <p:spPr>
          <a:xfrm>
            <a:off x="177586" y="2568580"/>
            <a:ext cx="2108413"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4" name="Foliennummernplatzhalter 3">
            <a:extLst>
              <a:ext uri="{FF2B5EF4-FFF2-40B4-BE49-F238E27FC236}">
                <a16:creationId xmlns:a16="http://schemas.microsoft.com/office/drawing/2014/main" id="{9263D01A-93F3-874A-9562-36AD701BEDD0}"/>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223413000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Thank you - black/ white box">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180993B-D410-7F4D-8376-E57D97435D02}"/>
              </a:ext>
            </a:extLst>
          </p:cNvPr>
          <p:cNvSpPr/>
          <p:nvPr userDrawn="1"/>
        </p:nvSpPr>
        <p:spPr>
          <a:xfrm>
            <a:off x="359568" y="1540702"/>
            <a:ext cx="6399611" cy="3028919"/>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1354361" y="2001789"/>
            <a:ext cx="5133020" cy="436508"/>
          </a:xfrm>
        </p:spPr>
        <p:txBody>
          <a:bodyPr anchor="t"/>
          <a:lstStyle>
            <a:lvl1pPr>
              <a:defRPr sz="3300"/>
            </a:lvl1pPr>
          </a:lstStyle>
          <a:p>
            <a:pPr lvl="0"/>
            <a:r>
              <a:rPr lang="de-DE" noProof="1"/>
              <a:t>Herzlichen Dank</a:t>
            </a:r>
          </a:p>
        </p:txBody>
      </p:sp>
      <p:sp>
        <p:nvSpPr>
          <p:cNvPr id="16" name="Textplatzhalter 15">
            <a:extLst>
              <a:ext uri="{FF2B5EF4-FFF2-40B4-BE49-F238E27FC236}">
                <a16:creationId xmlns:a16="http://schemas.microsoft.com/office/drawing/2014/main" id="{39E3208D-6C1B-F648-91BF-B4298AA5CD72}"/>
              </a:ext>
            </a:extLst>
          </p:cNvPr>
          <p:cNvSpPr>
            <a:spLocks noGrp="1"/>
          </p:cNvSpPr>
          <p:nvPr>
            <p:ph type="body" sz="quarter" idx="10" hasCustomPrompt="1"/>
          </p:nvPr>
        </p:nvSpPr>
        <p:spPr>
          <a:xfrm>
            <a:off x="1354361" y="2552167"/>
            <a:ext cx="5133020" cy="200163"/>
          </a:xfrm>
          <a:prstGeom prst="rect">
            <a:avLst/>
          </a:prstGeom>
        </p:spPr>
        <p:txBody>
          <a:bodyPr/>
          <a:lstStyle>
            <a:lvl1pPr>
              <a:defRPr sz="1050"/>
            </a:lvl1pPr>
          </a:lstStyle>
          <a:p>
            <a:pPr lvl="0"/>
            <a:r>
              <a:rPr lang="de-DE" dirty="0" err="1"/>
              <a:t>Für weitere Informationen kontaktieren Sie bitte</a:t>
            </a:r>
            <a:endParaRPr lang="de-DE" dirty="0"/>
          </a:p>
        </p:txBody>
      </p:sp>
      <p:sp>
        <p:nvSpPr>
          <p:cNvPr id="8" name="Bildplatzhalter 2">
            <a:extLst>
              <a:ext uri="{FF2B5EF4-FFF2-40B4-BE49-F238E27FC236}">
                <a16:creationId xmlns:a16="http://schemas.microsoft.com/office/drawing/2014/main" id="{726C6467-0F7E-7840-99FE-1065483559E5}"/>
              </a:ext>
            </a:extLst>
          </p:cNvPr>
          <p:cNvSpPr>
            <a:spLocks noGrp="1"/>
          </p:cNvSpPr>
          <p:nvPr>
            <p:ph type="pic" sz="quarter" idx="72" hasCustomPrompt="1"/>
          </p:nvPr>
        </p:nvSpPr>
        <p:spPr>
          <a:xfrm>
            <a:off x="1362429" y="3037661"/>
            <a:ext cx="944183" cy="947382"/>
          </a:xfrm>
          <a:prstGeom prst="ellipse">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Textplatzhalter 15">
            <a:extLst>
              <a:ext uri="{FF2B5EF4-FFF2-40B4-BE49-F238E27FC236}">
                <a16:creationId xmlns:a16="http://schemas.microsoft.com/office/drawing/2014/main" id="{9BED9134-906E-5F4F-9677-0C99994F54DE}"/>
              </a:ext>
            </a:extLst>
          </p:cNvPr>
          <p:cNvSpPr>
            <a:spLocks noGrp="1"/>
          </p:cNvSpPr>
          <p:nvPr>
            <p:ph type="body" sz="quarter" idx="81" hasCustomPrompt="1"/>
          </p:nvPr>
        </p:nvSpPr>
        <p:spPr>
          <a:xfrm>
            <a:off x="2510400" y="3150452"/>
            <a:ext cx="2593396" cy="200164"/>
          </a:xfrm>
          <a:prstGeom prst="rect">
            <a:avLst/>
          </a:prstGeom>
        </p:spPr>
        <p:txBody>
          <a:bodyPr/>
          <a:lstStyle>
            <a:lvl1pPr>
              <a:lnSpc>
                <a:spcPct val="90000"/>
              </a:lnSpc>
              <a:defRPr sz="900">
                <a:latin typeface="+mj-lt"/>
              </a:defRPr>
            </a:lvl1pPr>
            <a:lvl2pPr>
              <a:spcBef>
                <a:spcPts val="0"/>
              </a:spcBef>
              <a:spcAft>
                <a:spcPts val="0"/>
              </a:spcAft>
              <a:defRPr sz="900"/>
            </a:lvl2pPr>
          </a:lstStyle>
          <a:p>
            <a:pPr lvl="0"/>
            <a:r>
              <a:rPr lang="de-DE" dirty="0" err="1"/>
              <a:t>Rike Stähler</a:t>
            </a:r>
            <a:endParaRPr lang="de-DE" dirty="0"/>
          </a:p>
        </p:txBody>
      </p:sp>
      <p:sp>
        <p:nvSpPr>
          <p:cNvPr id="11" name="Textplatzhalter 15">
            <a:extLst>
              <a:ext uri="{FF2B5EF4-FFF2-40B4-BE49-F238E27FC236}">
                <a16:creationId xmlns:a16="http://schemas.microsoft.com/office/drawing/2014/main" id="{B01AEFF0-796B-AA43-BF6A-1A7B13F8BC2E}"/>
              </a:ext>
            </a:extLst>
          </p:cNvPr>
          <p:cNvSpPr>
            <a:spLocks noGrp="1"/>
          </p:cNvSpPr>
          <p:nvPr>
            <p:ph type="body" sz="quarter" idx="82" hasCustomPrompt="1"/>
          </p:nvPr>
        </p:nvSpPr>
        <p:spPr>
          <a:xfrm>
            <a:off x="2510886" y="3350616"/>
            <a:ext cx="2736926" cy="1093342"/>
          </a:xfrm>
          <a:prstGeom prst="rect">
            <a:avLst/>
          </a:prstGeom>
        </p:spPr>
        <p:txBody>
          <a:bodyPr/>
          <a:lstStyle>
            <a:lvl1pPr>
              <a:spcAft>
                <a:spcPts val="0"/>
              </a:spcAft>
              <a:defRPr sz="600"/>
            </a:lvl1pPr>
            <a:lvl2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600">
                <a:latin typeface="+mn-lt"/>
              </a:defRPr>
            </a:lvl2pPr>
          </a:lstStyle>
          <a:p>
            <a:r>
              <a:rPr lang="de-DE" sz="800" b="0" i="0" noProof="1">
                <a:solidFill>
                  <a:schemeClr val="tx1"/>
                </a:solidFill>
                <a:latin typeface="Calibri Light" panose="020F0302020204030204" pitchFamily="34" charset="0"/>
                <a:cs typeface="Calibri Light" panose="020F0302020204030204" pitchFamily="34" charset="0"/>
              </a:rPr>
              <a:t>Deutsche Krankenhausgesellschaft e.V. </a:t>
            </a:r>
          </a:p>
          <a:p>
            <a:r>
              <a:rPr lang="de-DE" sz="800" b="0" i="0" noProof="1">
                <a:solidFill>
                  <a:schemeClr val="tx1"/>
                </a:solidFill>
                <a:latin typeface="Calibri Light" panose="020F0302020204030204" pitchFamily="34" charset="0"/>
                <a:cs typeface="Calibri Light" panose="020F0302020204030204" pitchFamily="34" charset="0"/>
              </a:rPr>
              <a:t>Presse- und Öffentlichkeitsarbeit </a:t>
            </a:r>
          </a:p>
          <a:p>
            <a:r>
              <a:rPr lang="de-DE" sz="800" b="0" i="0" noProof="1">
                <a:solidFill>
                  <a:schemeClr val="tx1"/>
                </a:solidFill>
                <a:latin typeface="Calibri Light" panose="020F0302020204030204" pitchFamily="34" charset="0"/>
                <a:cs typeface="Calibri Light" panose="020F0302020204030204" pitchFamily="34" charset="0"/>
              </a:rPr>
              <a:t> </a:t>
            </a:r>
          </a:p>
          <a:p>
            <a:r>
              <a:rPr lang="de-DE" sz="800" b="0" i="0" noProof="1">
                <a:solidFill>
                  <a:schemeClr val="tx1"/>
                </a:solidFill>
                <a:latin typeface="Calibri Light" panose="020F0302020204030204" pitchFamily="34" charset="0"/>
                <a:cs typeface="Calibri Light" panose="020F0302020204030204" pitchFamily="34" charset="0"/>
              </a:rPr>
              <a:t>Anschrift: Wegelystraße 3 | 10623 Berlin </a:t>
            </a:r>
          </a:p>
          <a:p>
            <a:r>
              <a:rPr lang="de-DE" sz="800" b="0" i="0" noProof="1">
                <a:solidFill>
                  <a:schemeClr val="tx1"/>
                </a:solidFill>
                <a:latin typeface="Calibri Light" panose="020F0302020204030204" pitchFamily="34" charset="0"/>
                <a:cs typeface="Calibri Light" panose="020F0302020204030204" pitchFamily="34" charset="0"/>
              </a:rPr>
              <a:t>Telefon: +49 (30) 39801-1024</a:t>
            </a:r>
          </a:p>
          <a:p>
            <a:r>
              <a:rPr lang="de-DE" sz="800" b="0" i="0" noProof="1">
                <a:solidFill>
                  <a:schemeClr val="tx1"/>
                </a:solidFill>
                <a:latin typeface="Calibri Light" panose="020F0302020204030204" pitchFamily="34" charset="0"/>
                <a:cs typeface="Calibri Light" panose="020F0302020204030204" pitchFamily="34" charset="0"/>
              </a:rPr>
              <a:t>Telefax: +49 (30) 39801-3021</a:t>
            </a:r>
          </a:p>
          <a:p>
            <a:r>
              <a:rPr lang="de-DE" sz="800" b="0" i="0" noProof="1">
                <a:solidFill>
                  <a:schemeClr val="tx1"/>
                </a:solidFill>
                <a:latin typeface="Calibri Light" panose="020F0302020204030204" pitchFamily="34" charset="0"/>
                <a:cs typeface="Calibri Light" panose="020F0302020204030204" pitchFamily="34" charset="0"/>
              </a:rPr>
              <a:t>E-Mail: r.staehler@dkgev.de</a:t>
            </a:r>
          </a:p>
          <a:p>
            <a:r>
              <a:rPr lang="de-DE" sz="800" b="0" i="0" noProof="1">
                <a:solidFill>
                  <a:schemeClr val="tx1"/>
                </a:solidFill>
                <a:latin typeface="Calibri Light" panose="020F0302020204030204" pitchFamily="34" charset="0"/>
                <a:cs typeface="Calibri Light" panose="020F0302020204030204" pitchFamily="34" charset="0"/>
              </a:rPr>
              <a:t>Website: </a:t>
            </a:r>
            <a:r>
              <a:rPr lang="de-DE" sz="800" b="0" i="0" noProof="1">
                <a:solidFill>
                  <a:schemeClr val="tx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www.dkgev.de</a:t>
            </a:r>
            <a:endParaRPr lang="de-DE" sz="800" b="0" i="0" noProof="1">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0244810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small white/ picture ">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E69DEF63-A027-434C-823D-E9D82C97BEA2}"/>
              </a:ext>
            </a:extLst>
          </p:cNvPr>
          <p:cNvSpPr>
            <a:spLocks noGrp="1"/>
          </p:cNvSpPr>
          <p:nvPr>
            <p:ph type="pic" sz="quarter" idx="10" hasCustomPrompt="1"/>
          </p:nvPr>
        </p:nvSpPr>
        <p:spPr>
          <a:xfrm>
            <a:off x="2843809" y="484188"/>
            <a:ext cx="6120296" cy="4261646"/>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33" name="Textplatzhalter 15">
            <a:extLst>
              <a:ext uri="{FF2B5EF4-FFF2-40B4-BE49-F238E27FC236}">
                <a16:creationId xmlns:a16="http://schemas.microsoft.com/office/drawing/2014/main" id="{EBE23610-A0A6-FC47-8F92-CA478DC1EDB3}"/>
              </a:ext>
            </a:extLst>
          </p:cNvPr>
          <p:cNvSpPr>
            <a:spLocks noGrp="1"/>
          </p:cNvSpPr>
          <p:nvPr>
            <p:ph type="body" sz="quarter" idx="90" hasCustomPrompt="1"/>
          </p:nvPr>
        </p:nvSpPr>
        <p:spPr>
          <a:xfrm>
            <a:off x="479425" y="3363838"/>
            <a:ext cx="2004343" cy="850838"/>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19" name="Titel 3">
            <a:extLst>
              <a:ext uri="{FF2B5EF4-FFF2-40B4-BE49-F238E27FC236}">
                <a16:creationId xmlns:a16="http://schemas.microsoft.com/office/drawing/2014/main" id="{EA1EC3A2-B693-8347-BBF7-05393FEEFD9E}"/>
              </a:ext>
            </a:extLst>
          </p:cNvPr>
          <p:cNvSpPr>
            <a:spLocks noGrp="1"/>
          </p:cNvSpPr>
          <p:nvPr>
            <p:ph type="title" hasCustomPrompt="1"/>
          </p:nvPr>
        </p:nvSpPr>
        <p:spPr>
          <a:xfrm>
            <a:off x="479424" y="2826454"/>
            <a:ext cx="2004343" cy="381749"/>
          </a:xfrm>
        </p:spPr>
        <p:txBody>
          <a:bodyPr anchor="b">
            <a:normAutofit/>
          </a:bodyPr>
          <a:lstStyle>
            <a:lvl1pPr>
              <a:defRPr sz="140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319941957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1_Thank you - black/ white box">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1351201" y="1939785"/>
            <a:ext cx="5133020" cy="436508"/>
          </a:xfrm>
        </p:spPr>
        <p:txBody>
          <a:bodyPr anchor="t"/>
          <a:lstStyle>
            <a:lvl1pPr>
              <a:defRPr sz="3300">
                <a:solidFill>
                  <a:schemeClr val="bg1"/>
                </a:solidFill>
              </a:defRPr>
            </a:lvl1pPr>
          </a:lstStyle>
          <a:p>
            <a:pPr lvl="0"/>
            <a:r>
              <a:rPr lang="de-DE" noProof="1"/>
              <a:t>Herzlichen Dank!</a:t>
            </a:r>
          </a:p>
        </p:txBody>
      </p:sp>
      <p:sp>
        <p:nvSpPr>
          <p:cNvPr id="5" name="Textfeld 4">
            <a:extLst>
              <a:ext uri="{FF2B5EF4-FFF2-40B4-BE49-F238E27FC236}">
                <a16:creationId xmlns:a16="http://schemas.microsoft.com/office/drawing/2014/main" id="{0E8EC98B-4231-2A42-90CC-DF1F63903745}"/>
              </a:ext>
            </a:extLst>
          </p:cNvPr>
          <p:cNvSpPr txBox="1"/>
          <p:nvPr userDrawn="1"/>
        </p:nvSpPr>
        <p:spPr>
          <a:xfrm>
            <a:off x="1343025" y="2443277"/>
            <a:ext cx="3528392" cy="161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rtlCol="0" anchor="ctr">
            <a:spAutoFit/>
          </a:bodyPr>
          <a:lstStyle/>
          <a:p>
            <a:pPr marL="0" marR="0" lvl="0" indent="0" algn="l" defTabSz="685800" rtl="0" eaLnBrk="1" fontAlgn="base" latinLnBrk="0" hangingPunct="1">
              <a:lnSpc>
                <a:spcPct val="100000"/>
              </a:lnSpc>
              <a:spcBef>
                <a:spcPts val="0"/>
              </a:spcBef>
              <a:spcAft>
                <a:spcPct val="0"/>
              </a:spcAft>
              <a:buClrTx/>
              <a:buSzTx/>
              <a:buFont typeface="Arial" panose="020B0604020202020204" pitchFamily="34" charset="0"/>
              <a:buNone/>
              <a:tabLst/>
              <a:defRPr/>
            </a:pPr>
            <a:r>
              <a:rPr lang="de-DE" sz="1050" b="0" i="0" kern="1200" dirty="0" err="1">
                <a:solidFill>
                  <a:schemeClr val="bg1"/>
                </a:solidFill>
                <a:latin typeface="Calibri Light" panose="020F0302020204030204" pitchFamily="34" charset="0"/>
                <a:ea typeface="+mn-ea"/>
                <a:cs typeface="Calibri Light" panose="020F0302020204030204" pitchFamily="34" charset="0"/>
              </a:rPr>
              <a:t>Für weitere Informationen kontaktieren Sie bitte</a:t>
            </a:r>
            <a:endParaRPr lang="de-DE" sz="1050" b="0" i="0" kern="1200" dirty="0">
              <a:solidFill>
                <a:schemeClr val="bg1"/>
              </a:solidFill>
              <a:latin typeface="Calibri Light" panose="020F0302020204030204" pitchFamily="34" charset="0"/>
              <a:ea typeface="+mn-ea"/>
              <a:cs typeface="Calibri Light" panose="020F0302020204030204" pitchFamily="34" charset="0"/>
            </a:endParaRPr>
          </a:p>
        </p:txBody>
      </p:sp>
      <p:sp>
        <p:nvSpPr>
          <p:cNvPr id="13" name="Textfeld 12">
            <a:extLst>
              <a:ext uri="{FF2B5EF4-FFF2-40B4-BE49-F238E27FC236}">
                <a16:creationId xmlns:a16="http://schemas.microsoft.com/office/drawing/2014/main" id="{7AB78139-79AF-A94B-94DC-A13CD842199B}"/>
              </a:ext>
            </a:extLst>
          </p:cNvPr>
          <p:cNvSpPr txBox="1"/>
          <p:nvPr userDrawn="1"/>
        </p:nvSpPr>
        <p:spPr>
          <a:xfrm>
            <a:off x="2507240" y="3234931"/>
            <a:ext cx="3528392" cy="12311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rtlCol="0" anchor="t">
            <a:spAutoFit/>
          </a:bodyPr>
          <a:lstStyle/>
          <a:p>
            <a:r>
              <a:rPr lang="de-DE" sz="1000" b="0" i="0" noProof="1">
                <a:solidFill>
                  <a:schemeClr val="bg1"/>
                </a:solidFill>
                <a:latin typeface="Calibri Light" panose="020F0302020204030204" pitchFamily="34" charset="0"/>
                <a:cs typeface="Calibri Light" panose="020F0302020204030204" pitchFamily="34" charset="0"/>
              </a:rPr>
              <a:t>Deutsche Krankenhausgesellschaft e.V. </a:t>
            </a:r>
          </a:p>
          <a:p>
            <a:r>
              <a:rPr lang="de-DE" sz="1000" b="0" i="0" noProof="1">
                <a:solidFill>
                  <a:schemeClr val="bg1"/>
                </a:solidFill>
                <a:latin typeface="Calibri Light" panose="020F0302020204030204" pitchFamily="34" charset="0"/>
                <a:cs typeface="Calibri Light" panose="020F0302020204030204" pitchFamily="34" charset="0"/>
              </a:rPr>
              <a:t>Steelvertretende Vorstandsvorsitzende</a:t>
            </a:r>
          </a:p>
          <a:p>
            <a:r>
              <a:rPr lang="de-DE" sz="1000" b="0" i="0" noProof="1">
                <a:solidFill>
                  <a:schemeClr val="bg1"/>
                </a:solidFill>
                <a:latin typeface="Calibri Light" panose="020F0302020204030204" pitchFamily="34" charset="0"/>
                <a:cs typeface="Calibri Light" panose="020F0302020204030204" pitchFamily="34" charset="0"/>
              </a:rPr>
              <a:t> </a:t>
            </a:r>
          </a:p>
          <a:p>
            <a:r>
              <a:rPr lang="de-DE" sz="1000" b="0" i="0" noProof="1">
                <a:solidFill>
                  <a:schemeClr val="bg1"/>
                </a:solidFill>
                <a:latin typeface="Calibri Light" panose="020F0302020204030204" pitchFamily="34" charset="0"/>
                <a:cs typeface="Calibri Light" panose="020F0302020204030204" pitchFamily="34" charset="0"/>
              </a:rPr>
              <a:t>Anschrift: Wegelystraße 3 | 10623 Berlin </a:t>
            </a:r>
          </a:p>
          <a:p>
            <a:r>
              <a:rPr lang="de-DE" sz="1000" b="0" i="0" noProof="1">
                <a:solidFill>
                  <a:schemeClr val="bg1"/>
                </a:solidFill>
                <a:latin typeface="Calibri Light" panose="020F0302020204030204" pitchFamily="34" charset="0"/>
                <a:cs typeface="Calibri Light" panose="020F0302020204030204" pitchFamily="34" charset="0"/>
              </a:rPr>
              <a:t>Telefon: +49 (30) 39801-1024</a:t>
            </a:r>
          </a:p>
          <a:p>
            <a:r>
              <a:rPr lang="de-DE" sz="1000" b="0" i="0" noProof="1">
                <a:solidFill>
                  <a:schemeClr val="bg1"/>
                </a:solidFill>
                <a:latin typeface="Calibri Light" panose="020F0302020204030204" pitchFamily="34" charset="0"/>
                <a:cs typeface="Calibri Light" panose="020F0302020204030204" pitchFamily="34" charset="0"/>
              </a:rPr>
              <a:t>Telefax: +49 (30) 39801-3021</a:t>
            </a:r>
          </a:p>
          <a:p>
            <a:r>
              <a:rPr lang="de-DE" sz="1000" b="0" i="0" noProof="1">
                <a:solidFill>
                  <a:schemeClr val="bg1"/>
                </a:solidFill>
                <a:latin typeface="Calibri Light" panose="020F0302020204030204" pitchFamily="34" charset="0"/>
                <a:cs typeface="Calibri Light" panose="020F0302020204030204" pitchFamily="34" charset="0"/>
              </a:rPr>
              <a:t>E-Mail: GB-I@dkgev.de</a:t>
            </a:r>
          </a:p>
          <a:p>
            <a:r>
              <a:rPr lang="de-DE" sz="1000" b="0" i="0" noProof="1">
                <a:solidFill>
                  <a:schemeClr val="bg1"/>
                </a:solidFill>
                <a:latin typeface="Calibri Light" panose="020F0302020204030204" pitchFamily="34" charset="0"/>
                <a:cs typeface="Calibri Light" panose="020F0302020204030204" pitchFamily="34" charset="0"/>
              </a:rPr>
              <a:t>Website: </a:t>
            </a:r>
            <a:r>
              <a:rPr lang="de-DE" sz="1000" b="0" i="0" noProof="1">
                <a:solidFill>
                  <a:schemeClr val="bg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www.dkgev.de</a:t>
            </a:r>
            <a:endParaRPr lang="de-DE" sz="1000" b="0" i="0" noProof="1">
              <a:solidFill>
                <a:schemeClr val="bg1"/>
              </a:solidFill>
              <a:latin typeface="Calibri Light" panose="020F0302020204030204" pitchFamily="34" charset="0"/>
              <a:cs typeface="Calibri Light" panose="020F0302020204030204" pitchFamily="34" charset="0"/>
            </a:endParaRPr>
          </a:p>
        </p:txBody>
      </p:sp>
      <p:sp>
        <p:nvSpPr>
          <p:cNvPr id="14" name="Textfeld 13">
            <a:extLst>
              <a:ext uri="{FF2B5EF4-FFF2-40B4-BE49-F238E27FC236}">
                <a16:creationId xmlns:a16="http://schemas.microsoft.com/office/drawing/2014/main" id="{2BAB36A0-0EEE-1C42-9328-5A98DE522C08}"/>
              </a:ext>
            </a:extLst>
          </p:cNvPr>
          <p:cNvSpPr txBox="1"/>
          <p:nvPr userDrawn="1"/>
        </p:nvSpPr>
        <p:spPr>
          <a:xfrm>
            <a:off x="2507240" y="3003798"/>
            <a:ext cx="3372860"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rtlCol="0" anchor="t">
            <a:spAutoFit/>
          </a:bodyPr>
          <a:lstStyle/>
          <a:p>
            <a:pPr marL="0" lvl="0" indent="0" algn="l" defTabSz="685800" rtl="0" eaLnBrk="1" latinLnBrk="0" hangingPunct="1">
              <a:lnSpc>
                <a:spcPct val="90000"/>
              </a:lnSpc>
              <a:spcBef>
                <a:spcPts val="0"/>
              </a:spcBef>
              <a:buFont typeface="Arial" panose="020B0604020202020204" pitchFamily="34" charset="0"/>
              <a:buNone/>
            </a:pPr>
            <a:r>
              <a:rPr lang="de-DE" sz="1000" b="0" i="0" kern="1200" dirty="0">
                <a:solidFill>
                  <a:schemeClr val="bg1"/>
                </a:solidFill>
                <a:latin typeface="+mj-lt"/>
                <a:ea typeface="+mn-ea"/>
                <a:cs typeface="Calibri Light" panose="020F0302020204030204" pitchFamily="34" charset="0"/>
              </a:rPr>
              <a:t>Prof. Dr. med. Henriette Neumeyer</a:t>
            </a:r>
          </a:p>
        </p:txBody>
      </p:sp>
      <p:pic>
        <p:nvPicPr>
          <p:cNvPr id="19" name="Bildplatzhalter 17">
            <a:extLst>
              <a:ext uri="{FF2B5EF4-FFF2-40B4-BE49-F238E27FC236}">
                <a16:creationId xmlns:a16="http://schemas.microsoft.com/office/drawing/2014/main" id="{E2D6A0E8-9F08-6A4E-B3A7-16A8582B3B4A}"/>
              </a:ext>
            </a:extLst>
          </p:cNvPr>
          <p:cNvPicPr>
            <a:picLocks noChangeAspect="1"/>
          </p:cNvPicPr>
          <p:nvPr userDrawn="1"/>
        </p:nvPicPr>
        <p:blipFill rotWithShape="1">
          <a:blip r:embed="rId3"/>
          <a:srcRect l="19954" r="19035"/>
          <a:stretch/>
        </p:blipFill>
        <p:spPr bwMode="gray">
          <a:xfrm>
            <a:off x="1547664" y="3031520"/>
            <a:ext cx="576064" cy="571526"/>
          </a:xfrm>
          <a:prstGeom prst="ellipse">
            <a:avLst/>
          </a:prstGeom>
        </p:spPr>
      </p:pic>
    </p:spTree>
    <p:extLst>
      <p:ext uri="{BB962C8B-B14F-4D97-AF65-F5344CB8AC3E}">
        <p14:creationId xmlns:p14="http://schemas.microsoft.com/office/powerpoint/2010/main" val="258609060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Thank you - full white">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bwMode="black">
          <a:xfrm>
            <a:off x="1343025" y="2001789"/>
            <a:ext cx="5400675" cy="2062831"/>
          </a:xfrm>
        </p:spPr>
        <p:txBody>
          <a:bodyPr anchor="t"/>
          <a:lstStyle>
            <a:lvl1pPr>
              <a:lnSpc>
                <a:spcPct val="80000"/>
              </a:lnSpc>
              <a:defRPr sz="8625">
                <a:solidFill>
                  <a:schemeClr val="bg1"/>
                </a:solidFill>
              </a:defRPr>
            </a:lvl1pPr>
          </a:lstStyle>
          <a:p>
            <a:pPr lvl="0"/>
            <a:r>
              <a:rPr lang="de-DE" noProof="1"/>
              <a:t>Danke!</a:t>
            </a:r>
          </a:p>
        </p:txBody>
      </p:sp>
    </p:spTree>
    <p:extLst>
      <p:ext uri="{BB962C8B-B14F-4D97-AF65-F5344CB8AC3E}">
        <p14:creationId xmlns:p14="http://schemas.microsoft.com/office/powerpoint/2010/main" val="159130883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1_Thank you - full white">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bwMode="black">
          <a:xfrm>
            <a:off x="1343025" y="2001789"/>
            <a:ext cx="5821263" cy="2062831"/>
          </a:xfrm>
        </p:spPr>
        <p:txBody>
          <a:bodyPr anchor="t"/>
          <a:lstStyle>
            <a:lvl1pPr>
              <a:lnSpc>
                <a:spcPct val="80000"/>
              </a:lnSpc>
              <a:defRPr sz="8625">
                <a:solidFill>
                  <a:srgbClr val="007858"/>
                </a:solidFill>
              </a:defRPr>
            </a:lvl1pPr>
          </a:lstStyle>
          <a:p>
            <a:pPr lvl="0"/>
            <a:r>
              <a:rPr lang="de-DE" noProof="1"/>
              <a:t>Danke!</a:t>
            </a:r>
          </a:p>
        </p:txBody>
      </p:sp>
    </p:spTree>
    <p:extLst>
      <p:ext uri="{BB962C8B-B14F-4D97-AF65-F5344CB8AC3E}">
        <p14:creationId xmlns:p14="http://schemas.microsoft.com/office/powerpoint/2010/main" val="224738328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Imprint">
    <p:bg>
      <p:bgPr>
        <a:solidFill>
          <a:schemeClr val="bg1"/>
        </a:soli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F7F5572-CAB0-1E40-8591-3E9CB0C7B418}"/>
              </a:ext>
            </a:extLst>
          </p:cNvPr>
          <p:cNvGrpSpPr/>
          <p:nvPr userDrawn="1"/>
        </p:nvGrpSpPr>
        <p:grpSpPr>
          <a:xfrm>
            <a:off x="4738001" y="1762862"/>
            <a:ext cx="3578415" cy="2825013"/>
            <a:chOff x="3749675" y="1406046"/>
            <a:chExt cx="3988274" cy="2825013"/>
          </a:xfrm>
        </p:grpSpPr>
        <p:sp>
          <p:nvSpPr>
            <p:cNvPr id="9" name="Textfeld 8">
              <a:extLst>
                <a:ext uri="{FF2B5EF4-FFF2-40B4-BE49-F238E27FC236}">
                  <a16:creationId xmlns:a16="http://schemas.microsoft.com/office/drawing/2014/main" id="{6D112152-EBD2-F74C-9BC2-EC2F6F7775A5}"/>
                </a:ext>
              </a:extLst>
            </p:cNvPr>
            <p:cNvSpPr txBox="1"/>
            <p:nvPr userDrawn="1"/>
          </p:nvSpPr>
          <p:spPr>
            <a:xfrm>
              <a:off x="3749675" y="1830235"/>
              <a:ext cx="3988274" cy="2400824"/>
            </a:xfrm>
            <a:prstGeom prst="rect">
              <a:avLst/>
            </a:prstGeom>
            <a:noFill/>
          </p:spPr>
          <p:txBody>
            <a:bodyPr wrap="square" lIns="0" tIns="0" rIns="0" bIns="0" rtlCol="0" anchor="t">
              <a:noAutofit/>
            </a:bodyPr>
            <a:lstStyle/>
            <a:p>
              <a:r>
                <a:rPr lang="de-DE" sz="1050" b="0" i="0" noProof="1">
                  <a:solidFill>
                    <a:schemeClr val="tx1"/>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b="0" i="0" noProof="1">
                <a:solidFill>
                  <a:schemeClr val="tx1"/>
                </a:solidFill>
                <a:latin typeface="Calibri Light" panose="020F0302020204030204" pitchFamily="34" charset="0"/>
                <a:cs typeface="Calibri Light" panose="020F0302020204030204" pitchFamily="34" charset="0"/>
              </a:endParaRPr>
            </a:p>
            <a:p>
              <a:r>
                <a:rPr lang="de-DE" sz="1050" b="0" i="0" noProof="1">
                  <a:solidFill>
                    <a:schemeClr val="tx1"/>
                  </a:solidFill>
                  <a:latin typeface="Calibri Light" panose="020F0302020204030204" pitchFamily="34" charset="0"/>
                  <a:cs typeface="Calibri Light" panose="020F0302020204030204" pitchFamily="34" charset="0"/>
                </a:rPr>
                <a:t>Deutsche Krankenhausgesellschaft e.V. </a:t>
              </a:r>
            </a:p>
            <a:p>
              <a:r>
                <a:rPr lang="de-DE" sz="1050" b="0" i="0" noProof="1">
                  <a:solidFill>
                    <a:schemeClr val="tx1"/>
                  </a:solidFill>
                  <a:latin typeface="Calibri Light" panose="020F0302020204030204" pitchFamily="34" charset="0"/>
                  <a:cs typeface="Calibri Light" panose="020F0302020204030204" pitchFamily="34" charset="0"/>
                </a:rPr>
                <a:t>Presse- und Öffentlichkeitsarbeit </a:t>
              </a:r>
            </a:p>
            <a:p>
              <a:r>
                <a:rPr lang="de-DE" sz="1050" b="0" i="0" noProof="1">
                  <a:solidFill>
                    <a:schemeClr val="tx1"/>
                  </a:solidFill>
                  <a:latin typeface="Calibri Light" panose="020F0302020204030204" pitchFamily="34" charset="0"/>
                  <a:cs typeface="Calibri Light" panose="020F0302020204030204" pitchFamily="34" charset="0"/>
                </a:rPr>
                <a:t> </a:t>
              </a:r>
            </a:p>
            <a:p>
              <a:r>
                <a:rPr lang="de-DE" sz="1050" b="0" i="0" noProof="1">
                  <a:solidFill>
                    <a:schemeClr val="tx1"/>
                  </a:solidFill>
                  <a:latin typeface="Calibri Light" panose="020F0302020204030204" pitchFamily="34" charset="0"/>
                  <a:cs typeface="Calibri Light" panose="020F0302020204030204" pitchFamily="34" charset="0"/>
                </a:rPr>
                <a:t>Anschrift: Wegelystraße 3 | 10623 Berlin </a:t>
              </a:r>
            </a:p>
            <a:p>
              <a:r>
                <a:rPr lang="de-DE" sz="1050" b="0" i="0" noProof="1">
                  <a:solidFill>
                    <a:schemeClr val="tx1"/>
                  </a:solidFill>
                  <a:latin typeface="Calibri Light" panose="020F0302020204030204" pitchFamily="34" charset="0"/>
                  <a:cs typeface="Calibri Light" panose="020F0302020204030204" pitchFamily="34" charset="0"/>
                </a:rPr>
                <a:t>Telefon: +49 (30) 39801-1024</a:t>
              </a:r>
            </a:p>
            <a:p>
              <a:r>
                <a:rPr lang="de-DE" sz="1050" b="0" i="0" noProof="1">
                  <a:solidFill>
                    <a:schemeClr val="tx1"/>
                  </a:solidFill>
                  <a:latin typeface="Calibri Light" panose="020F0302020204030204" pitchFamily="34" charset="0"/>
                  <a:cs typeface="Calibri Light" panose="020F0302020204030204" pitchFamily="34" charset="0"/>
                </a:rPr>
                <a:t>Telefax: +49 (30) 39801-3021</a:t>
              </a:r>
            </a:p>
            <a:p>
              <a:r>
                <a:rPr lang="de-DE" sz="1050" b="0" i="0" noProof="1">
                  <a:solidFill>
                    <a:schemeClr val="tx1"/>
                  </a:solidFill>
                  <a:latin typeface="Calibri Light" panose="020F0302020204030204" pitchFamily="34" charset="0"/>
                  <a:cs typeface="Calibri Light" panose="020F0302020204030204" pitchFamily="34" charset="0"/>
                </a:rPr>
                <a:t>E-Mail: r.staehler@dkgev.de</a:t>
              </a:r>
            </a:p>
            <a:p>
              <a:r>
                <a:rPr lang="de-DE" sz="1050" b="0" i="0" noProof="1">
                  <a:solidFill>
                    <a:schemeClr val="tx1"/>
                  </a:solidFill>
                  <a:latin typeface="Calibri Light" panose="020F0302020204030204" pitchFamily="34" charset="0"/>
                  <a:cs typeface="Calibri Light" panose="020F0302020204030204" pitchFamily="34" charset="0"/>
                </a:rPr>
                <a:t>Website: www.dkgev.de</a:t>
              </a:r>
            </a:p>
            <a:p>
              <a:endParaRPr lang="de-DE" sz="1050" b="0" i="0" noProof="1">
                <a:solidFill>
                  <a:schemeClr val="tx1"/>
                </a:solidFill>
                <a:latin typeface="Calibri Light" panose="020F0302020204030204" pitchFamily="34" charset="0"/>
                <a:cs typeface="Calibri Light" panose="020F0302020204030204" pitchFamily="34" charset="0"/>
              </a:endParaRPr>
            </a:p>
            <a:p>
              <a:r>
                <a:rPr lang="de-DE" sz="1050" b="0" i="0" noProof="1">
                  <a:solidFill>
                    <a:schemeClr val="tx1"/>
                  </a:solidFill>
                  <a:latin typeface="Calibri Light" panose="020F0302020204030204" pitchFamily="34" charset="0"/>
                  <a:cs typeface="Calibri Light" panose="020F0302020204030204" pitchFamily="34" charset="0"/>
                </a:rPr>
                <a:t>© DKG – Deutsche Krankenhausgesellschaft e.V.</a:t>
              </a:r>
            </a:p>
          </p:txBody>
        </p:sp>
        <p:sp>
          <p:nvSpPr>
            <p:cNvPr id="11" name="Textfeld 10">
              <a:extLst>
                <a:ext uri="{FF2B5EF4-FFF2-40B4-BE49-F238E27FC236}">
                  <a16:creationId xmlns:a16="http://schemas.microsoft.com/office/drawing/2014/main" id="{A28EA71A-225C-5C4D-8302-9916E9EDE7E8}"/>
                </a:ext>
              </a:extLst>
            </p:cNvPr>
            <p:cNvSpPr txBox="1"/>
            <p:nvPr userDrawn="1"/>
          </p:nvSpPr>
          <p:spPr>
            <a:xfrm>
              <a:off x="3749675" y="1406046"/>
              <a:ext cx="2245650" cy="308921"/>
            </a:xfrm>
            <a:prstGeom prst="rect">
              <a:avLst/>
            </a:prstGeom>
            <a:noFill/>
          </p:spPr>
          <p:txBody>
            <a:bodyPr wrap="square" lIns="0" tIns="0" rIns="0" bIns="0" rtlCol="0" anchor="t">
              <a:noAutofit/>
            </a:bodyPr>
            <a:lstStyle/>
            <a:p>
              <a:r>
                <a:rPr lang="de-DE" sz="1600" kern="1200" noProof="1">
                  <a:solidFill>
                    <a:srgbClr val="007858"/>
                  </a:solidFill>
                  <a:latin typeface="+mj-lt"/>
                  <a:ea typeface="+mn-ea"/>
                  <a:cs typeface="+mn-cs"/>
                </a:rPr>
                <a:t>Impressum</a:t>
              </a:r>
            </a:p>
          </p:txBody>
        </p:sp>
      </p:grpSp>
      <p:pic>
        <p:nvPicPr>
          <p:cNvPr id="6" name="Picture 2">
            <a:extLst>
              <a:ext uri="{FF2B5EF4-FFF2-40B4-BE49-F238E27FC236}">
                <a16:creationId xmlns:a16="http://schemas.microsoft.com/office/drawing/2014/main" id="{D2F84B7F-C37F-AB4A-8A88-AA75DF83A9D5}"/>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3480864" y="771525"/>
            <a:ext cx="2014874" cy="75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13439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1_Imprint">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F7F5572-CAB0-1E40-8591-3E9CB0C7B418}"/>
              </a:ext>
            </a:extLst>
          </p:cNvPr>
          <p:cNvGrpSpPr/>
          <p:nvPr userDrawn="1"/>
        </p:nvGrpSpPr>
        <p:grpSpPr>
          <a:xfrm>
            <a:off x="4738001" y="1762862"/>
            <a:ext cx="3578415" cy="2825013"/>
            <a:chOff x="3749675" y="1406046"/>
            <a:chExt cx="3988274" cy="2825013"/>
          </a:xfrm>
        </p:grpSpPr>
        <p:sp>
          <p:nvSpPr>
            <p:cNvPr id="9" name="Textfeld 8">
              <a:extLst>
                <a:ext uri="{FF2B5EF4-FFF2-40B4-BE49-F238E27FC236}">
                  <a16:creationId xmlns:a16="http://schemas.microsoft.com/office/drawing/2014/main" id="{6D112152-EBD2-F74C-9BC2-EC2F6F7775A5}"/>
                </a:ext>
              </a:extLst>
            </p:cNvPr>
            <p:cNvSpPr txBox="1"/>
            <p:nvPr userDrawn="1"/>
          </p:nvSpPr>
          <p:spPr>
            <a:xfrm>
              <a:off x="3749675" y="1830235"/>
              <a:ext cx="3988274" cy="2400824"/>
            </a:xfrm>
            <a:prstGeom prst="rect">
              <a:avLst/>
            </a:prstGeom>
            <a:noFill/>
          </p:spPr>
          <p:txBody>
            <a:bodyPr wrap="square" lIns="0" tIns="0" rIns="0" bIns="0" rtlCol="0" anchor="t">
              <a:noAutofit/>
            </a:bodyPr>
            <a:lstStyle/>
            <a:p>
              <a:r>
                <a:rPr lang="de-DE" sz="1050" b="0" i="0" noProof="1">
                  <a:solidFill>
                    <a:schemeClr val="bg1"/>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b="0" i="0" noProof="1">
                <a:solidFill>
                  <a:schemeClr val="bg1"/>
                </a:solidFill>
                <a:latin typeface="Calibri Light" panose="020F0302020204030204" pitchFamily="34" charset="0"/>
                <a:cs typeface="Calibri Light" panose="020F0302020204030204" pitchFamily="34" charset="0"/>
              </a:endParaRPr>
            </a:p>
            <a:p>
              <a:r>
                <a:rPr lang="de-DE" sz="1050" b="0" i="0" noProof="1">
                  <a:solidFill>
                    <a:schemeClr val="bg1"/>
                  </a:solidFill>
                  <a:latin typeface="Calibri Light" panose="020F0302020204030204" pitchFamily="34" charset="0"/>
                  <a:cs typeface="Calibri Light" panose="020F0302020204030204" pitchFamily="34" charset="0"/>
                </a:rPr>
                <a:t>Deutsche Krankenhausgesellschaft e.V. </a:t>
              </a:r>
            </a:p>
            <a:p>
              <a:r>
                <a:rPr lang="de-DE" sz="1050" b="0" i="0" noProof="1">
                  <a:solidFill>
                    <a:schemeClr val="bg1"/>
                  </a:solidFill>
                  <a:latin typeface="Calibri Light" panose="020F0302020204030204" pitchFamily="34" charset="0"/>
                  <a:cs typeface="Calibri Light" panose="020F0302020204030204" pitchFamily="34" charset="0"/>
                </a:rPr>
                <a:t>Presse- und Öffentlichkeitsarbeit </a:t>
              </a:r>
            </a:p>
            <a:p>
              <a:r>
                <a:rPr lang="de-DE" sz="1050" b="0" i="0" noProof="1">
                  <a:solidFill>
                    <a:schemeClr val="bg1"/>
                  </a:solidFill>
                  <a:latin typeface="Calibri Light" panose="020F0302020204030204" pitchFamily="34" charset="0"/>
                  <a:cs typeface="Calibri Light" panose="020F0302020204030204" pitchFamily="34" charset="0"/>
                </a:rPr>
                <a:t> </a:t>
              </a:r>
            </a:p>
            <a:p>
              <a:r>
                <a:rPr lang="de-DE" sz="1050" b="0" i="0" noProof="1">
                  <a:solidFill>
                    <a:schemeClr val="bg1"/>
                  </a:solidFill>
                  <a:latin typeface="Calibri Light" panose="020F0302020204030204" pitchFamily="34" charset="0"/>
                  <a:cs typeface="Calibri Light" panose="020F0302020204030204" pitchFamily="34" charset="0"/>
                </a:rPr>
                <a:t>Anschrift: Wegelystraße 3 | 10623 Berlin </a:t>
              </a:r>
            </a:p>
            <a:p>
              <a:r>
                <a:rPr lang="de-DE" sz="1050" b="0" i="0" noProof="1">
                  <a:solidFill>
                    <a:schemeClr val="bg1"/>
                  </a:solidFill>
                  <a:latin typeface="Calibri Light" panose="020F0302020204030204" pitchFamily="34" charset="0"/>
                  <a:cs typeface="Calibri Light" panose="020F0302020204030204" pitchFamily="34" charset="0"/>
                </a:rPr>
                <a:t>Telefon: +49 (30) 39801-1024</a:t>
              </a:r>
            </a:p>
            <a:p>
              <a:r>
                <a:rPr lang="de-DE" sz="1050" b="0" i="0" noProof="1">
                  <a:solidFill>
                    <a:schemeClr val="bg1"/>
                  </a:solidFill>
                  <a:latin typeface="Calibri Light" panose="020F0302020204030204" pitchFamily="34" charset="0"/>
                  <a:cs typeface="Calibri Light" panose="020F0302020204030204" pitchFamily="34" charset="0"/>
                </a:rPr>
                <a:t>Telefax: +49 (30) 39801-3021</a:t>
              </a:r>
            </a:p>
            <a:p>
              <a:r>
                <a:rPr lang="de-DE" sz="1050" b="0" i="0" noProof="1">
                  <a:solidFill>
                    <a:schemeClr val="bg1"/>
                  </a:solidFill>
                  <a:latin typeface="Calibri Light" panose="020F0302020204030204" pitchFamily="34" charset="0"/>
                  <a:cs typeface="Calibri Light" panose="020F0302020204030204" pitchFamily="34" charset="0"/>
                </a:rPr>
                <a:t>E-Mail: r.staehler@dkgev.de</a:t>
              </a:r>
            </a:p>
            <a:p>
              <a:r>
                <a:rPr lang="de-DE" sz="1050" b="0" i="0" noProof="1">
                  <a:solidFill>
                    <a:schemeClr val="bg1"/>
                  </a:solidFill>
                  <a:latin typeface="Calibri Light" panose="020F0302020204030204" pitchFamily="34" charset="0"/>
                  <a:cs typeface="Calibri Light" panose="020F0302020204030204" pitchFamily="34" charset="0"/>
                </a:rPr>
                <a:t>Website: www.dkgev.de</a:t>
              </a:r>
            </a:p>
            <a:p>
              <a:endParaRPr lang="de-DE" sz="1050" b="0" i="0" noProof="1">
                <a:solidFill>
                  <a:schemeClr val="bg1"/>
                </a:solidFill>
                <a:latin typeface="Calibri Light" panose="020F0302020204030204" pitchFamily="34" charset="0"/>
                <a:cs typeface="Calibri Light" panose="020F0302020204030204" pitchFamily="34" charset="0"/>
              </a:endParaRPr>
            </a:p>
            <a:p>
              <a:r>
                <a:rPr lang="de-DE" sz="1050" b="0" i="0" noProof="1">
                  <a:solidFill>
                    <a:schemeClr val="bg1"/>
                  </a:solidFill>
                  <a:latin typeface="Calibri Light" panose="020F0302020204030204" pitchFamily="34" charset="0"/>
                  <a:cs typeface="Calibri Light" panose="020F0302020204030204" pitchFamily="34" charset="0"/>
                </a:rPr>
                <a:t>© DKG – Deutsche Krankenhausgesellschaft e.V.</a:t>
              </a:r>
            </a:p>
          </p:txBody>
        </p:sp>
        <p:sp>
          <p:nvSpPr>
            <p:cNvPr id="11" name="Textfeld 10">
              <a:extLst>
                <a:ext uri="{FF2B5EF4-FFF2-40B4-BE49-F238E27FC236}">
                  <a16:creationId xmlns:a16="http://schemas.microsoft.com/office/drawing/2014/main" id="{A28EA71A-225C-5C4D-8302-9916E9EDE7E8}"/>
                </a:ext>
              </a:extLst>
            </p:cNvPr>
            <p:cNvSpPr txBox="1"/>
            <p:nvPr userDrawn="1"/>
          </p:nvSpPr>
          <p:spPr>
            <a:xfrm>
              <a:off x="3749675" y="1406046"/>
              <a:ext cx="2245650" cy="308921"/>
            </a:xfrm>
            <a:prstGeom prst="rect">
              <a:avLst/>
            </a:prstGeom>
            <a:noFill/>
          </p:spPr>
          <p:txBody>
            <a:bodyPr wrap="square" lIns="0" tIns="0" rIns="0" bIns="0" rtlCol="0" anchor="t">
              <a:noAutofit/>
            </a:bodyPr>
            <a:lstStyle/>
            <a:p>
              <a:r>
                <a:rPr lang="de-DE" sz="1600" kern="1200" noProof="1">
                  <a:solidFill>
                    <a:schemeClr val="bg1"/>
                  </a:solidFill>
                  <a:latin typeface="+mj-lt"/>
                  <a:ea typeface="+mn-ea"/>
                  <a:cs typeface="+mn-cs"/>
                </a:rPr>
                <a:t>Impressum</a:t>
              </a:r>
            </a:p>
          </p:txBody>
        </p:sp>
      </p:grpSp>
      <p:pic>
        <p:nvPicPr>
          <p:cNvPr id="8" name="Picture 2">
            <a:extLst>
              <a:ext uri="{FF2B5EF4-FFF2-40B4-BE49-F238E27FC236}">
                <a16:creationId xmlns:a16="http://schemas.microsoft.com/office/drawing/2014/main" id="{2861C5E8-7F2D-514C-B701-DB76AE9246A6}"/>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383033" y="771525"/>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13669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5_Headline - whit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9C5B808-C1CE-F54A-B198-016EDDCE9A00}"/>
              </a:ext>
            </a:extLst>
          </p:cNvPr>
          <p:cNvSpPr/>
          <p:nvPr userDrawn="1"/>
        </p:nvSpPr>
        <p:spPr>
          <a:xfrm>
            <a:off x="190799" y="484187"/>
            <a:ext cx="3157065" cy="4248151"/>
          </a:xfrm>
          <a:prstGeom prst="rect">
            <a:avLst/>
          </a:pr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3" name="Titel 2">
            <a:extLst>
              <a:ext uri="{FF2B5EF4-FFF2-40B4-BE49-F238E27FC236}">
                <a16:creationId xmlns:a16="http://schemas.microsoft.com/office/drawing/2014/main" id="{FAB4D67F-CAC2-474F-B797-64D8CD80DF82}"/>
              </a:ext>
            </a:extLst>
          </p:cNvPr>
          <p:cNvSpPr>
            <a:spLocks noGrp="1"/>
          </p:cNvSpPr>
          <p:nvPr>
            <p:ph type="title" hasCustomPrompt="1"/>
          </p:nvPr>
        </p:nvSpPr>
        <p:spPr>
          <a:xfrm>
            <a:off x="323528" y="627534"/>
            <a:ext cx="2856235" cy="3960341"/>
          </a:xfrm>
        </p:spPr>
        <p:txBody>
          <a:bodyPr/>
          <a:lstStyle>
            <a:lvl1pPr>
              <a:defRPr>
                <a:solidFill>
                  <a:schemeClr val="bg1"/>
                </a:solidFill>
              </a:defRPr>
            </a:lvl1pPr>
          </a:lstStyle>
          <a:p>
            <a:r>
              <a:rPr lang="de-DE"/>
              <a:t>Double headline,</a:t>
            </a:r>
            <a:br>
              <a:rPr lang="de-DE"/>
            </a:br>
            <a:r>
              <a:rPr lang="de-DE"/>
              <a:t>32pt Calibri-Bold</a:t>
            </a:r>
          </a:p>
        </p:txBody>
      </p:sp>
    </p:spTree>
    <p:extLst>
      <p:ext uri="{BB962C8B-B14F-4D97-AF65-F5344CB8AC3E}">
        <p14:creationId xmlns:p14="http://schemas.microsoft.com/office/powerpoint/2010/main" val="367878833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userDrawn="1">
  <p:cSld name="20_Thank you - full whit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DA6B41-F1FD-4474-40FD-0DF3CFA6CD8E}"/>
              </a:ext>
            </a:extLst>
          </p:cNvPr>
          <p:cNvSpPr/>
          <p:nvPr userDrawn="1"/>
        </p:nvSpPr>
        <p:spPr>
          <a:xfrm>
            <a:off x="0" y="4587876"/>
            <a:ext cx="9144000" cy="555624"/>
          </a:xfrm>
          <a:prstGeom prst="rect">
            <a:avLst/>
          </a:prstGeom>
          <a:solidFill>
            <a:srgbClr val="007656"/>
          </a:solidFill>
        </p:spPr>
        <p:txBody>
          <a:bodyPr wrap="square" lIns="0" rtlCol="0" anchor="ctr">
            <a:noAutofit/>
          </a:bodyPr>
          <a:lstStyle/>
          <a:p>
            <a:pPr algn="l">
              <a:lnSpc>
                <a:spcPct val="90000"/>
              </a:lnSpc>
            </a:pPr>
            <a:endParaRPr lang="en-DE" sz="2800" b="1" dirty="0">
              <a:solidFill>
                <a:schemeClr val="bg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DD91A64-DCD1-1051-0AF0-F06A3B7DB208}"/>
              </a:ext>
            </a:extLst>
          </p:cNvPr>
          <p:cNvPicPr>
            <a:picLocks noChangeAspect="1"/>
          </p:cNvPicPr>
          <p:nvPr userDrawn="1"/>
        </p:nvPicPr>
        <p:blipFill>
          <a:blip r:embed="rId2"/>
          <a:stretch>
            <a:fillRect/>
          </a:stretch>
        </p:blipFill>
        <p:spPr>
          <a:xfrm>
            <a:off x="179388" y="4727321"/>
            <a:ext cx="1127795" cy="229271"/>
          </a:xfrm>
          <a:prstGeom prst="rect">
            <a:avLst/>
          </a:prstGeom>
        </p:spPr>
      </p:pic>
      <p:pic>
        <p:nvPicPr>
          <p:cNvPr id="8" name="Picture 7">
            <a:extLst>
              <a:ext uri="{FF2B5EF4-FFF2-40B4-BE49-F238E27FC236}">
                <a16:creationId xmlns:a16="http://schemas.microsoft.com/office/drawing/2014/main" id="{F872257D-0E2E-619F-9095-438C04589486}"/>
              </a:ext>
            </a:extLst>
          </p:cNvPr>
          <p:cNvPicPr>
            <a:picLocks noChangeAspect="1"/>
          </p:cNvPicPr>
          <p:nvPr userDrawn="1"/>
        </p:nvPicPr>
        <p:blipFill>
          <a:blip r:embed="rId3"/>
          <a:stretch>
            <a:fillRect/>
          </a:stretch>
        </p:blipFill>
        <p:spPr>
          <a:xfrm>
            <a:off x="7595952" y="4731944"/>
            <a:ext cx="1368152" cy="216293"/>
          </a:xfrm>
          <a:prstGeom prst="rect">
            <a:avLst/>
          </a:prstGeom>
        </p:spPr>
      </p:pic>
      <p:sp>
        <p:nvSpPr>
          <p:cNvPr id="3" name="Titel 3">
            <a:extLst>
              <a:ext uri="{FF2B5EF4-FFF2-40B4-BE49-F238E27FC236}">
                <a16:creationId xmlns:a16="http://schemas.microsoft.com/office/drawing/2014/main" id="{7BE892A1-E63F-F08F-0751-0A62538B8670}"/>
              </a:ext>
            </a:extLst>
          </p:cNvPr>
          <p:cNvSpPr>
            <a:spLocks noGrp="1"/>
          </p:cNvSpPr>
          <p:nvPr>
            <p:ph type="title" hasCustomPrompt="1"/>
          </p:nvPr>
        </p:nvSpPr>
        <p:spPr>
          <a:xfrm>
            <a:off x="468313" y="482400"/>
            <a:ext cx="7103570" cy="702506"/>
          </a:xfrm>
        </p:spPr>
        <p:txBody>
          <a:bodyPr>
            <a:normAutofit/>
          </a:bodyPr>
          <a:lstStyle>
            <a:lvl1pPr>
              <a:defRPr lang="de-DE" sz="2400" b="1" i="0" kern="1200" noProof="1">
                <a:solidFill>
                  <a:schemeClr val="tx1"/>
                </a:solidFill>
                <a:latin typeface="Calibri" panose="020F0502020204030204" pitchFamily="34" charset="0"/>
                <a:ea typeface="+mj-ea"/>
                <a:cs typeface="Calibri" panose="020F0502020204030204" pitchFamily="34" charset="0"/>
              </a:defRPr>
            </a:lvl1pPr>
          </a:lstStyle>
          <a:p>
            <a:pPr lvl="0" algn="l" defTabSz="685800" rtl="0" eaLnBrk="1" latinLnBrk="0" hangingPunct="1">
              <a:lnSpc>
                <a:spcPct val="90000"/>
              </a:lnSpc>
              <a:spcBef>
                <a:spcPct val="0"/>
              </a:spcBef>
              <a:buNone/>
            </a:pPr>
            <a:r>
              <a:rPr lang="de-DE" noProof="1"/>
              <a:t>Double headline, </a:t>
            </a:r>
            <a:br>
              <a:rPr lang="de-DE" noProof="1"/>
            </a:br>
            <a:r>
              <a:rPr lang="de-DE" noProof="1"/>
              <a:t>32pt Calibri-Bold</a:t>
            </a:r>
          </a:p>
        </p:txBody>
      </p:sp>
      <p:sp>
        <p:nvSpPr>
          <p:cNvPr id="4" name="Text Placeholder 11">
            <a:extLst>
              <a:ext uri="{FF2B5EF4-FFF2-40B4-BE49-F238E27FC236}">
                <a16:creationId xmlns:a16="http://schemas.microsoft.com/office/drawing/2014/main" id="{CB991292-7A09-AA6D-44A1-26A127C250E7}"/>
              </a:ext>
            </a:extLst>
          </p:cNvPr>
          <p:cNvSpPr>
            <a:spLocks noGrp="1"/>
          </p:cNvSpPr>
          <p:nvPr>
            <p:ph type="body" sz="quarter" idx="10" hasCustomPrompt="1"/>
          </p:nvPr>
        </p:nvSpPr>
        <p:spPr>
          <a:xfrm>
            <a:off x="468314" y="1276350"/>
            <a:ext cx="7103570" cy="3311624"/>
          </a:xfrm>
        </p:spPr>
        <p:txBody>
          <a:bodyPr/>
          <a:lstStyle>
            <a:lvl1pPr>
              <a:lnSpc>
                <a:spcPct val="100000"/>
              </a:lnSpc>
              <a:spcAft>
                <a:spcPts val="750"/>
              </a:spcAft>
              <a:defRPr sz="1800" b="1">
                <a:solidFill>
                  <a:schemeClr val="tx1"/>
                </a:solidFill>
                <a:latin typeface="+mn-lt"/>
              </a:defRPr>
            </a:lvl1pPr>
            <a:lvl2pPr marL="0" indent="0">
              <a:spcBef>
                <a:spcPts val="0"/>
              </a:spcBef>
              <a:spcAft>
                <a:spcPts val="450"/>
              </a:spcAft>
              <a:buFont typeface="Arial" panose="020B0604020202020204" pitchFamily="34" charset="0"/>
              <a:buNone/>
              <a:defRPr>
                <a:solidFill>
                  <a:schemeClr val="tx1"/>
                </a:solidFill>
                <a:latin typeface="+mn-lt"/>
              </a:defRPr>
            </a:lvl2pPr>
            <a:lvl3pPr marL="0" indent="-162000">
              <a:spcBef>
                <a:spcPts val="0"/>
              </a:spcBef>
              <a:spcAft>
                <a:spcPts val="450"/>
              </a:spcAft>
              <a:buClr>
                <a:schemeClr val="bg1"/>
              </a:buClr>
              <a:buFont typeface="Arial" panose="020B0604020202020204" pitchFamily="34" charset="0"/>
              <a:buChar char="•"/>
              <a:defRPr sz="1400">
                <a:solidFill>
                  <a:schemeClr val="tx1"/>
                </a:solidFill>
              </a:defRPr>
            </a:lvl3pPr>
            <a:lvl4pPr marL="522000" indent="-162000">
              <a:spcBef>
                <a:spcPts val="0"/>
              </a:spcBef>
              <a:spcAft>
                <a:spcPts val="450"/>
              </a:spcAft>
              <a:buClr>
                <a:schemeClr val="bg1"/>
              </a:buClr>
              <a:buFont typeface="Arial" panose="020B0604020202020204" pitchFamily="34" charset="0"/>
              <a:buChar char="•"/>
              <a:defRPr sz="1400">
                <a:solidFill>
                  <a:schemeClr val="tx1"/>
                </a:solidFill>
              </a:defRPr>
            </a:lvl4pPr>
            <a:lvl5pPr marL="522000" indent="-180000">
              <a:spcBef>
                <a:spcPts val="0"/>
              </a:spcBef>
              <a:spcAft>
                <a:spcPts val="450"/>
              </a:spcAft>
              <a:buClr>
                <a:schemeClr val="bg1"/>
              </a:buClr>
              <a:defRPr sz="1400">
                <a:solidFill>
                  <a:schemeClr val="tx1"/>
                </a:solidFill>
              </a:defRPr>
            </a:lvl5pPr>
            <a:lvl6pPr>
              <a:spcBef>
                <a:spcPts val="0"/>
              </a:spcBef>
              <a:spcAft>
                <a:spcPts val="450"/>
              </a:spcAft>
              <a:buClr>
                <a:schemeClr val="bg1"/>
              </a:buClr>
              <a:defRPr sz="1400">
                <a:solidFill>
                  <a:schemeClr val="tx1"/>
                </a:solidFill>
              </a:defRPr>
            </a:lvl6pPr>
          </a:lstStyle>
          <a:p>
            <a:pPr lvl="0">
              <a:lnSpc>
                <a:spcPct val="90000"/>
              </a:lnSpc>
            </a:pPr>
            <a:r>
              <a:rPr lang="de-DE" noProof="1"/>
              <a:t>Subline S1, 18pt Calibri-Bold</a:t>
            </a:r>
          </a:p>
          <a:p>
            <a:pPr lvl="1"/>
            <a:r>
              <a:rPr lang="de-DE" noProof="1"/>
              <a:t>Copy text, 14pt Calibri-Regular. </a:t>
            </a:r>
          </a:p>
          <a:p>
            <a:pPr lvl="2"/>
            <a:r>
              <a:rPr lang="de-DE" noProof="1"/>
              <a:t>Copy text, 14pt Calibri-Regular.</a:t>
            </a:r>
            <a:endParaRPr lang="de-DE" dirty="0"/>
          </a:p>
          <a:p>
            <a:pPr lvl="3"/>
            <a:r>
              <a:rPr lang="de-DE" noProof="1"/>
              <a:t>Copy text, 14pt Calibri-Regular.</a:t>
            </a:r>
            <a:endParaRPr lang="de-DE" dirty="0"/>
          </a:p>
          <a:p>
            <a:pPr lvl="4"/>
            <a:r>
              <a:rPr lang="de-DE" noProof="1"/>
              <a:t>Copy text, 14pt Calibri-Regular.</a:t>
            </a:r>
            <a:endParaRPr lang="de-DE" dirty="0"/>
          </a:p>
          <a:p>
            <a:pPr lvl="5"/>
            <a:r>
              <a:rPr lang="de-DE" noProof="1"/>
              <a:t>Copy text, 14pt Calibri-Regular.</a:t>
            </a:r>
            <a:endParaRPr lang="de-DE" dirty="0"/>
          </a:p>
        </p:txBody>
      </p:sp>
    </p:spTree>
    <p:extLst>
      <p:ext uri="{BB962C8B-B14F-4D97-AF65-F5344CB8AC3E}">
        <p14:creationId xmlns:p14="http://schemas.microsoft.com/office/powerpoint/2010/main" val="225639510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userDrawn="1">
  <p:cSld name="16_Thank you - full whit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DA6B41-F1FD-4474-40FD-0DF3CFA6CD8E}"/>
              </a:ext>
            </a:extLst>
          </p:cNvPr>
          <p:cNvSpPr/>
          <p:nvPr userDrawn="1"/>
        </p:nvSpPr>
        <p:spPr>
          <a:xfrm>
            <a:off x="0" y="4587876"/>
            <a:ext cx="9144000" cy="555624"/>
          </a:xfrm>
          <a:prstGeom prst="rect">
            <a:avLst/>
          </a:prstGeom>
          <a:solidFill>
            <a:srgbClr val="007656"/>
          </a:solidFill>
        </p:spPr>
        <p:txBody>
          <a:bodyPr wrap="square" lIns="0" rtlCol="0" anchor="ctr">
            <a:noAutofit/>
          </a:bodyPr>
          <a:lstStyle/>
          <a:p>
            <a:pPr algn="l">
              <a:lnSpc>
                <a:spcPct val="90000"/>
              </a:lnSpc>
            </a:pPr>
            <a:endParaRPr lang="en-DE" sz="2800" b="1" dirty="0">
              <a:solidFill>
                <a:schemeClr val="bg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DD91A64-DCD1-1051-0AF0-F06A3B7DB208}"/>
              </a:ext>
            </a:extLst>
          </p:cNvPr>
          <p:cNvPicPr>
            <a:picLocks noChangeAspect="1"/>
          </p:cNvPicPr>
          <p:nvPr userDrawn="1"/>
        </p:nvPicPr>
        <p:blipFill>
          <a:blip r:embed="rId2"/>
          <a:stretch>
            <a:fillRect/>
          </a:stretch>
        </p:blipFill>
        <p:spPr>
          <a:xfrm>
            <a:off x="179388" y="4727321"/>
            <a:ext cx="1127795" cy="229271"/>
          </a:xfrm>
          <a:prstGeom prst="rect">
            <a:avLst/>
          </a:prstGeom>
        </p:spPr>
      </p:pic>
      <p:pic>
        <p:nvPicPr>
          <p:cNvPr id="8" name="Picture 7">
            <a:extLst>
              <a:ext uri="{FF2B5EF4-FFF2-40B4-BE49-F238E27FC236}">
                <a16:creationId xmlns:a16="http://schemas.microsoft.com/office/drawing/2014/main" id="{F872257D-0E2E-619F-9095-438C04589486}"/>
              </a:ext>
            </a:extLst>
          </p:cNvPr>
          <p:cNvPicPr>
            <a:picLocks noChangeAspect="1"/>
          </p:cNvPicPr>
          <p:nvPr userDrawn="1"/>
        </p:nvPicPr>
        <p:blipFill>
          <a:blip r:embed="rId3"/>
          <a:stretch>
            <a:fillRect/>
          </a:stretch>
        </p:blipFill>
        <p:spPr>
          <a:xfrm>
            <a:off x="7595952" y="4731944"/>
            <a:ext cx="1368152" cy="216293"/>
          </a:xfrm>
          <a:prstGeom prst="rect">
            <a:avLst/>
          </a:prstGeom>
        </p:spPr>
      </p:pic>
    </p:spTree>
    <p:extLst>
      <p:ext uri="{BB962C8B-B14F-4D97-AF65-F5344CB8AC3E}">
        <p14:creationId xmlns:p14="http://schemas.microsoft.com/office/powerpoint/2010/main" val="247151319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R - small white/ picture ">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E69DEF63-A027-434C-823D-E9D82C97BEA2}"/>
              </a:ext>
            </a:extLst>
          </p:cNvPr>
          <p:cNvSpPr>
            <a:spLocks noGrp="1"/>
          </p:cNvSpPr>
          <p:nvPr>
            <p:ph type="pic" sz="quarter" idx="10" hasCustomPrompt="1"/>
          </p:nvPr>
        </p:nvSpPr>
        <p:spPr>
          <a:xfrm>
            <a:off x="179896" y="484188"/>
            <a:ext cx="6132005"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Foliennummernplatzhalter 2">
            <a:extLst>
              <a:ext uri="{FF2B5EF4-FFF2-40B4-BE49-F238E27FC236}">
                <a16:creationId xmlns:a16="http://schemas.microsoft.com/office/drawing/2014/main" id="{D3B8F810-BBC5-6547-A763-A38F4BAA3C04}"/>
              </a:ext>
            </a:extLst>
          </p:cNvPr>
          <p:cNvSpPr>
            <a:spLocks noGrp="1"/>
          </p:cNvSpPr>
          <p:nvPr>
            <p:ph type="sldNum" sz="quarter" idx="92"/>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6" name="Textplatzhalter 15">
            <a:extLst>
              <a:ext uri="{FF2B5EF4-FFF2-40B4-BE49-F238E27FC236}">
                <a16:creationId xmlns:a16="http://schemas.microsoft.com/office/drawing/2014/main" id="{D81A5E85-FE8F-4746-A133-8B7AAC42A780}"/>
              </a:ext>
            </a:extLst>
          </p:cNvPr>
          <p:cNvSpPr>
            <a:spLocks noGrp="1"/>
          </p:cNvSpPr>
          <p:nvPr>
            <p:ph type="body" sz="quarter" idx="93" hasCustomPrompt="1"/>
          </p:nvPr>
        </p:nvSpPr>
        <p:spPr>
          <a:xfrm>
            <a:off x="6767414" y="3363838"/>
            <a:ext cx="1813024" cy="850838"/>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8" name="Titel 3">
            <a:extLst>
              <a:ext uri="{FF2B5EF4-FFF2-40B4-BE49-F238E27FC236}">
                <a16:creationId xmlns:a16="http://schemas.microsoft.com/office/drawing/2014/main" id="{710B6530-DEFE-CE4A-AE7D-CDF1795B279F}"/>
              </a:ext>
            </a:extLst>
          </p:cNvPr>
          <p:cNvSpPr>
            <a:spLocks noGrp="1"/>
          </p:cNvSpPr>
          <p:nvPr>
            <p:ph type="title" hasCustomPrompt="1"/>
          </p:nvPr>
        </p:nvSpPr>
        <p:spPr>
          <a:xfrm>
            <a:off x="6743700" y="2826454"/>
            <a:ext cx="1813024" cy="381749"/>
          </a:xfrm>
        </p:spPr>
        <p:txBody>
          <a:bodyPr>
            <a:normAutofit/>
          </a:bodyPr>
          <a:lstStyle>
            <a:lvl1pPr>
              <a:defRPr sz="140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65980062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bot - picture 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12" name="Textplatzhalter 15">
            <a:extLst>
              <a:ext uri="{FF2B5EF4-FFF2-40B4-BE49-F238E27FC236}">
                <a16:creationId xmlns:a16="http://schemas.microsoft.com/office/drawing/2014/main" id="{4822AAFD-891B-C741-BDAF-2401D4EA3575}"/>
              </a:ext>
            </a:extLst>
          </p:cNvPr>
          <p:cNvSpPr>
            <a:spLocks noGrp="1"/>
          </p:cNvSpPr>
          <p:nvPr>
            <p:ph type="body" sz="quarter" idx="73" hasCustomPrompt="1"/>
          </p:nvPr>
        </p:nvSpPr>
        <p:spPr>
          <a:xfrm>
            <a:off x="755650" y="3252114"/>
            <a:ext cx="7560766" cy="1119836"/>
          </a:xfrm>
          <a:prstGeom prst="rect">
            <a:avLst/>
          </a:prstGeom>
        </p:spPr>
        <p:txBody>
          <a:bodyPr>
            <a:normAutofit/>
          </a:bodyPr>
          <a:lstStyle>
            <a:lvl1pPr>
              <a:spcAft>
                <a:spcPts val="750"/>
              </a:spcAft>
              <a:defRPr sz="12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 Nunc viverra imperdiet enim. Fusce est. Vivamus tellus. Pellentesque habitant morbi tristique setus et netus et malesuada fames ac turpis egestas. Proin pharetra nonummy pede. Mauris et orci. Maecenas porttitor congue massa. Fusce posuere, magna sed pulvinar ultricies, purus lectus malesuada libero, sit amet.</a:t>
            </a:r>
          </a:p>
        </p:txBody>
      </p:sp>
      <p:sp>
        <p:nvSpPr>
          <p:cNvPr id="21" name="Titel 3">
            <a:extLst>
              <a:ext uri="{FF2B5EF4-FFF2-40B4-BE49-F238E27FC236}">
                <a16:creationId xmlns:a16="http://schemas.microsoft.com/office/drawing/2014/main" id="{BF5CB3C2-4A03-DF4F-AEC0-0D409FBD6B48}"/>
              </a:ext>
            </a:extLst>
          </p:cNvPr>
          <p:cNvSpPr>
            <a:spLocks noGrp="1"/>
          </p:cNvSpPr>
          <p:nvPr>
            <p:ph type="title" hasCustomPrompt="1"/>
          </p:nvPr>
        </p:nvSpPr>
        <p:spPr>
          <a:xfrm>
            <a:off x="755650" y="2827864"/>
            <a:ext cx="7381082" cy="261797"/>
          </a:xfrm>
        </p:spPr>
        <p:txBody>
          <a:bodyPr>
            <a:noAutofit/>
          </a:bodyPr>
          <a:lstStyle>
            <a:lvl1pPr>
              <a:defRPr sz="2400"/>
            </a:lvl1pPr>
          </a:lstStyle>
          <a:p>
            <a:pPr lvl="0"/>
            <a:r>
              <a:rPr lang="de-DE" noProof="1"/>
              <a:t>Subline S1, 24pt Calibri-Bold</a:t>
            </a:r>
          </a:p>
        </p:txBody>
      </p:sp>
      <p:sp>
        <p:nvSpPr>
          <p:cNvPr id="22" name="Bildplatzhalter 2">
            <a:extLst>
              <a:ext uri="{FF2B5EF4-FFF2-40B4-BE49-F238E27FC236}">
                <a16:creationId xmlns:a16="http://schemas.microsoft.com/office/drawing/2014/main" id="{3094DA27-357C-8942-8CB5-E2B82322B9F2}"/>
              </a:ext>
            </a:extLst>
          </p:cNvPr>
          <p:cNvSpPr>
            <a:spLocks noGrp="1"/>
          </p:cNvSpPr>
          <p:nvPr>
            <p:ph type="pic" sz="quarter" idx="11" hasCustomPrompt="1"/>
          </p:nvPr>
        </p:nvSpPr>
        <p:spPr>
          <a:xfrm>
            <a:off x="179388" y="484188"/>
            <a:ext cx="8785225" cy="208756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Tree>
    <p:extLst>
      <p:ext uri="{BB962C8B-B14F-4D97-AF65-F5344CB8AC3E}">
        <p14:creationId xmlns:p14="http://schemas.microsoft.com/office/powerpoint/2010/main" val="350770516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picture - 50/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37" name="Textplatzhalter 15">
            <a:extLst>
              <a:ext uri="{FF2B5EF4-FFF2-40B4-BE49-F238E27FC236}">
                <a16:creationId xmlns:a16="http://schemas.microsoft.com/office/drawing/2014/main" id="{1DA54822-6066-8F40-8207-60D13F145A6E}"/>
              </a:ext>
            </a:extLst>
          </p:cNvPr>
          <p:cNvSpPr>
            <a:spLocks noGrp="1"/>
          </p:cNvSpPr>
          <p:nvPr>
            <p:ph type="body" sz="quarter" idx="88" hasCustomPrompt="1"/>
          </p:nvPr>
        </p:nvSpPr>
        <p:spPr>
          <a:xfrm>
            <a:off x="755576" y="2830940"/>
            <a:ext cx="3650858" cy="418673"/>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S2, 18pt</a:t>
            </a:r>
            <a:br>
              <a:rPr lang="de-DE" noProof="1"/>
            </a:br>
            <a:r>
              <a:rPr lang="de-DE" noProof="1"/>
              <a:t>Calibri-Bold</a:t>
            </a:r>
          </a:p>
        </p:txBody>
      </p:sp>
      <p:sp>
        <p:nvSpPr>
          <p:cNvPr id="38" name="Textplatzhalter 15">
            <a:extLst>
              <a:ext uri="{FF2B5EF4-FFF2-40B4-BE49-F238E27FC236}">
                <a16:creationId xmlns:a16="http://schemas.microsoft.com/office/drawing/2014/main" id="{4575D0B9-EE89-2242-82ED-F821C3D39ECD}"/>
              </a:ext>
            </a:extLst>
          </p:cNvPr>
          <p:cNvSpPr>
            <a:spLocks noGrp="1"/>
          </p:cNvSpPr>
          <p:nvPr>
            <p:ph type="body" sz="quarter" idx="89" hasCustomPrompt="1"/>
          </p:nvPr>
        </p:nvSpPr>
        <p:spPr>
          <a:xfrm>
            <a:off x="755576" y="3427689"/>
            <a:ext cx="3650858" cy="1088277"/>
          </a:xfrm>
          <a:prstGeom prst="rect">
            <a:avLst/>
          </a:prstGeom>
        </p:spPr>
        <p:txBody>
          <a:bodyPr>
            <a:normAutofit/>
          </a:bodyPr>
          <a:lstStyle>
            <a:lvl1pPr>
              <a:defRPr sz="1000"/>
            </a:lvl1pPr>
            <a:lvl2pPr>
              <a:spcBef>
                <a:spcPts val="0"/>
              </a:spcBef>
              <a:spcAft>
                <a:spcPts val="750"/>
              </a:spcAft>
              <a:defRPr sz="900">
                <a:latin typeface="+mn-lt"/>
              </a:defRPr>
            </a:lvl2pPr>
          </a:lstStyle>
          <a:p>
            <a:r>
              <a:rPr lang="de-DE" noProof="1"/>
              <a:t>Copy text, 12pt Calibri-Regular. Lorem ipsum dolor sit amet, concter adipiscing elit. Maecenas porttitor congue massa. Lectus posuere. Porttitor congue massa. Fusce lectus posuere. Fusce posuere, sed pulvinar ultricies, purus lectus malesuada libero, sit amet commodo posuere, sed pulvinar ultricies, purus lectus.</a:t>
            </a:r>
          </a:p>
        </p:txBody>
      </p:sp>
      <p:sp>
        <p:nvSpPr>
          <p:cNvPr id="53" name="Textplatzhalter 15">
            <a:extLst>
              <a:ext uri="{FF2B5EF4-FFF2-40B4-BE49-F238E27FC236}">
                <a16:creationId xmlns:a16="http://schemas.microsoft.com/office/drawing/2014/main" id="{8D4AC655-F7A2-AD49-86E6-F1E7CBF6B589}"/>
              </a:ext>
            </a:extLst>
          </p:cNvPr>
          <p:cNvSpPr>
            <a:spLocks noGrp="1"/>
          </p:cNvSpPr>
          <p:nvPr>
            <p:ph type="body" sz="quarter" idx="96" hasCustomPrompt="1"/>
          </p:nvPr>
        </p:nvSpPr>
        <p:spPr>
          <a:xfrm>
            <a:off x="4733851" y="2830940"/>
            <a:ext cx="3650858" cy="418673"/>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S2, 18pt</a:t>
            </a:r>
            <a:br>
              <a:rPr lang="de-DE" noProof="1"/>
            </a:br>
            <a:r>
              <a:rPr lang="de-DE" noProof="1"/>
              <a:t>Calibri-Bold</a:t>
            </a:r>
          </a:p>
        </p:txBody>
      </p:sp>
      <p:sp>
        <p:nvSpPr>
          <p:cNvPr id="54" name="Textplatzhalter 15">
            <a:extLst>
              <a:ext uri="{FF2B5EF4-FFF2-40B4-BE49-F238E27FC236}">
                <a16:creationId xmlns:a16="http://schemas.microsoft.com/office/drawing/2014/main" id="{EA49473D-5D48-D544-B493-2CBA0300E9AE}"/>
              </a:ext>
            </a:extLst>
          </p:cNvPr>
          <p:cNvSpPr>
            <a:spLocks noGrp="1"/>
          </p:cNvSpPr>
          <p:nvPr>
            <p:ph type="body" sz="quarter" idx="97" hasCustomPrompt="1"/>
          </p:nvPr>
        </p:nvSpPr>
        <p:spPr>
          <a:xfrm>
            <a:off x="4733851" y="3427689"/>
            <a:ext cx="3671763" cy="1088277"/>
          </a:xfrm>
          <a:prstGeom prst="rect">
            <a:avLst/>
          </a:prstGeom>
        </p:spPr>
        <p:txBody>
          <a:bodyPr>
            <a:normAutofit/>
          </a:bodyPr>
          <a:lstStyle>
            <a:lvl1pPr>
              <a:defRPr sz="1000"/>
            </a:lvl1pPr>
            <a:lvl2pPr>
              <a:spcBef>
                <a:spcPts val="0"/>
              </a:spcBef>
              <a:spcAft>
                <a:spcPts val="750"/>
              </a:spcAft>
              <a:defRPr sz="900">
                <a:latin typeface="+mn-lt"/>
              </a:defRPr>
            </a:lvl2pPr>
          </a:lstStyle>
          <a:p>
            <a:r>
              <a:rPr lang="de-DE" noProof="1"/>
              <a:t>Copy text, 12pt Calibri-Regular. Lorem ipsum dolor sit amet, concter adipiscing elit. Maecenas porttitor congue massa. Lectus posuere. Porttitor congue massa. Fusce lectus posuere. Fusce posuere, sed pulvinar ultricies, purus lectus malesuada libero, sit amet commodo posuere, sed pulvinar ultricies, purus lectus.</a:t>
            </a:r>
          </a:p>
        </p:txBody>
      </p:sp>
      <p:sp>
        <p:nvSpPr>
          <p:cNvPr id="21" name="Bildplatzhalter 2">
            <a:extLst>
              <a:ext uri="{FF2B5EF4-FFF2-40B4-BE49-F238E27FC236}">
                <a16:creationId xmlns:a16="http://schemas.microsoft.com/office/drawing/2014/main" id="{BC082DD6-C07D-B94B-B5ED-5A9171D705FF}"/>
              </a:ext>
            </a:extLst>
          </p:cNvPr>
          <p:cNvSpPr>
            <a:spLocks noGrp="1"/>
          </p:cNvSpPr>
          <p:nvPr>
            <p:ph type="pic" sz="quarter" idx="10" hasCustomPrompt="1"/>
          </p:nvPr>
        </p:nvSpPr>
        <p:spPr>
          <a:xfrm>
            <a:off x="755575" y="1168183"/>
            <a:ext cx="3654426" cy="1403567"/>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22" name="Bildplatzhalter 2">
            <a:extLst>
              <a:ext uri="{FF2B5EF4-FFF2-40B4-BE49-F238E27FC236}">
                <a16:creationId xmlns:a16="http://schemas.microsoft.com/office/drawing/2014/main" id="{D84B4313-A16F-4B4C-8374-436A8285B6D4}"/>
              </a:ext>
            </a:extLst>
          </p:cNvPr>
          <p:cNvSpPr>
            <a:spLocks noGrp="1"/>
          </p:cNvSpPr>
          <p:nvPr>
            <p:ph type="pic" sz="quarter" idx="102" hasCustomPrompt="1"/>
          </p:nvPr>
        </p:nvSpPr>
        <p:spPr>
          <a:xfrm>
            <a:off x="4733852" y="1168183"/>
            <a:ext cx="3654425" cy="1403567"/>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Titel 2">
            <a:extLst>
              <a:ext uri="{FF2B5EF4-FFF2-40B4-BE49-F238E27FC236}">
                <a16:creationId xmlns:a16="http://schemas.microsoft.com/office/drawing/2014/main" id="{2F92AD86-4CEB-F047-9291-0DE2D6ADE51A}"/>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90008977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small - picture gold">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BBA384FB-E96A-4D48-BF69-F8DF5CFFECE4}"/>
              </a:ext>
            </a:extLst>
          </p:cNvPr>
          <p:cNvSpPr>
            <a:spLocks noGrp="1"/>
          </p:cNvSpPr>
          <p:nvPr>
            <p:ph type="pic" sz="quarter" idx="11" hasCustomPrompt="1"/>
          </p:nvPr>
        </p:nvSpPr>
        <p:spPr>
          <a:xfrm>
            <a:off x="2411760" y="484188"/>
            <a:ext cx="655234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33" name="Textplatzhalter 15">
            <a:extLst>
              <a:ext uri="{FF2B5EF4-FFF2-40B4-BE49-F238E27FC236}">
                <a16:creationId xmlns:a16="http://schemas.microsoft.com/office/drawing/2014/main" id="{EBE23610-A0A6-FC47-8F92-CA478DC1EDB3}"/>
              </a:ext>
            </a:extLst>
          </p:cNvPr>
          <p:cNvSpPr>
            <a:spLocks noGrp="1"/>
          </p:cNvSpPr>
          <p:nvPr>
            <p:ph type="body" sz="quarter" idx="90" hasCustomPrompt="1"/>
          </p:nvPr>
        </p:nvSpPr>
        <p:spPr>
          <a:xfrm>
            <a:off x="479424" y="3368322"/>
            <a:ext cx="1716311" cy="1147643"/>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9" name="Titel 3">
            <a:extLst>
              <a:ext uri="{FF2B5EF4-FFF2-40B4-BE49-F238E27FC236}">
                <a16:creationId xmlns:a16="http://schemas.microsoft.com/office/drawing/2014/main" id="{8BAF87CF-7332-B649-9768-2CF4DDDFBE98}"/>
              </a:ext>
            </a:extLst>
          </p:cNvPr>
          <p:cNvSpPr>
            <a:spLocks noGrp="1"/>
          </p:cNvSpPr>
          <p:nvPr>
            <p:ph type="title" hasCustomPrompt="1"/>
          </p:nvPr>
        </p:nvSpPr>
        <p:spPr>
          <a:xfrm>
            <a:off x="479426" y="2830939"/>
            <a:ext cx="1716310" cy="381749"/>
          </a:xfrm>
        </p:spPr>
        <p:txBody>
          <a:bodyPr>
            <a:normAutofit/>
          </a:bodyPr>
          <a:lstStyle>
            <a:lvl1pPr>
              <a:defRPr sz="135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96808483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white box R + picture">
    <p:spTree>
      <p:nvGrpSpPr>
        <p:cNvPr id="1" name=""/>
        <p:cNvGrpSpPr/>
        <p:nvPr/>
      </p:nvGrpSpPr>
      <p:grpSpPr>
        <a:xfrm>
          <a:off x="0" y="0"/>
          <a:ext cx="0" cy="0"/>
          <a:chOff x="0" y="0"/>
          <a:chExt cx="0" cy="0"/>
        </a:xfrm>
      </p:grpSpPr>
      <p:sp>
        <p:nvSpPr>
          <p:cNvPr id="17" name="Bildplatzhalter 16">
            <a:extLst>
              <a:ext uri="{FF2B5EF4-FFF2-40B4-BE49-F238E27FC236}">
                <a16:creationId xmlns:a16="http://schemas.microsoft.com/office/drawing/2014/main" id="{E4E0D5DB-1976-AF4E-A78D-50120889B881}"/>
              </a:ext>
            </a:extLst>
          </p:cNvPr>
          <p:cNvSpPr>
            <a:spLocks noGrp="1"/>
          </p:cNvSpPr>
          <p:nvPr>
            <p:ph type="pic" sz="quarter" idx="11" hasCustomPrompt="1"/>
          </p:nvPr>
        </p:nvSpPr>
        <p:spPr>
          <a:xfrm>
            <a:off x="0" y="0"/>
            <a:ext cx="9144000" cy="5143500"/>
          </a:xfrm>
          <a:custGeom>
            <a:avLst/>
            <a:gdLst>
              <a:gd name="connsiteX0" fmla="*/ 3611562 w 12192000"/>
              <a:gd name="connsiteY0" fmla="*/ 177800 h 6858000"/>
              <a:gd name="connsiteX1" fmla="*/ 3611562 w 12192000"/>
              <a:gd name="connsiteY1" fmla="*/ 6681788 h 6858000"/>
              <a:gd name="connsiteX2" fmla="*/ 12011025 w 12192000"/>
              <a:gd name="connsiteY2" fmla="*/ 6681788 h 6858000"/>
              <a:gd name="connsiteX3" fmla="*/ 12011025 w 12192000"/>
              <a:gd name="connsiteY3" fmla="*/ 1778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611562" y="177800"/>
                </a:moveTo>
                <a:lnTo>
                  <a:pt x="3611562" y="6681788"/>
                </a:lnTo>
                <a:lnTo>
                  <a:pt x="12011025" y="6681788"/>
                </a:lnTo>
                <a:lnTo>
                  <a:pt x="12011025" y="177800"/>
                </a:lnTo>
                <a:close/>
                <a:moveTo>
                  <a:pt x="0" y="0"/>
                </a:moveTo>
                <a:lnTo>
                  <a:pt x="12192000" y="0"/>
                </a:lnTo>
                <a:lnTo>
                  <a:pt x="12192000" y="6858000"/>
                </a:lnTo>
                <a:lnTo>
                  <a:pt x="0" y="6858000"/>
                </a:lnTo>
                <a:close/>
              </a:path>
            </a:pathLst>
          </a:custGeom>
          <a:pattFill prst="wdUpDiag">
            <a:fgClr>
              <a:schemeClr val="accent4"/>
            </a:fgClr>
            <a:bgClr>
              <a:schemeClr val="tx2"/>
            </a:bgClr>
          </a:pattFill>
        </p:spPr>
        <p:txBody>
          <a:bodyPr wrap="square" anchor="t">
            <a:noAutofit/>
          </a:bodyPr>
          <a:lstStyle>
            <a:lvl1pPr marL="0" indent="0" algn="ctr">
              <a:buNone/>
              <a:defRPr/>
            </a:lvl1pPr>
          </a:lstStyle>
          <a:p>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11" name="Textplatzhalter 15">
            <a:extLst>
              <a:ext uri="{FF2B5EF4-FFF2-40B4-BE49-F238E27FC236}">
                <a16:creationId xmlns:a16="http://schemas.microsoft.com/office/drawing/2014/main" id="{A33F24FE-E628-3D4B-A292-69442BC5CDC5}"/>
              </a:ext>
            </a:extLst>
          </p:cNvPr>
          <p:cNvSpPr>
            <a:spLocks noGrp="1"/>
          </p:cNvSpPr>
          <p:nvPr>
            <p:ph type="body" sz="quarter" idx="10" hasCustomPrompt="1"/>
          </p:nvPr>
        </p:nvSpPr>
        <p:spPr>
          <a:xfrm>
            <a:off x="3179762" y="1056862"/>
            <a:ext cx="5400675" cy="648072"/>
          </a:xfrm>
          <a:prstGeom prst="rect">
            <a:avLst/>
          </a:prstGeom>
        </p:spPr>
        <p:txBody>
          <a:bodyPr vert="horz" lIns="0" tIns="0" rIns="0" bIns="0" rtlCol="0" anchor="b">
            <a:noAutofit/>
          </a:bodyPr>
          <a:lstStyle>
            <a:lvl1pPr>
              <a:defRPr lang="de-DE" sz="3200" b="1" i="0" noProof="1">
                <a:solidFill>
                  <a:srgbClr val="007858"/>
                </a:solidFill>
                <a:latin typeface="Calibri" panose="020F0502020204030204" pitchFamily="34" charset="0"/>
                <a:cs typeface="Calibri" panose="020F0502020204030204" pitchFamily="34" charset="0"/>
              </a:defRPr>
            </a:lvl1pPr>
          </a:lstStyle>
          <a:p>
            <a:pPr lvl="0">
              <a:lnSpc>
                <a:spcPct val="90000"/>
              </a:lnSpc>
            </a:pPr>
            <a:r>
              <a:rPr lang="de-DE" noProof="1"/>
              <a:t>Subline S1, 20pt Calibri-Bold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3179763" y="1804392"/>
            <a:ext cx="5331494" cy="2591578"/>
          </a:xfrm>
          <a:prstGeom prst="rect">
            <a:avLst/>
          </a:prstGeom>
        </p:spPr>
        <p:txBody>
          <a:bodyPr vert="horz" lIns="0" tIns="0" rIns="0" bIns="0" rtlCol="0">
            <a:normAutofit/>
          </a:bodyPr>
          <a:lstStyle>
            <a:lvl1pPr>
              <a:defRPr lang="de-DE" sz="1400" b="0" i="0" noProof="1">
                <a:solidFill>
                  <a:schemeClr val="tx1"/>
                </a:solidFill>
                <a:latin typeface="Calibri Light" panose="020F0302020204030204" pitchFamily="34" charset="0"/>
                <a:cs typeface="Calibri Light" panose="020F0302020204030204" pitchFamily="34" charset="0"/>
              </a:defRPr>
            </a:lvl1pPr>
          </a:lstStyle>
          <a:p>
            <a:pPr lvl="0">
              <a:spcAft>
                <a:spcPts val="750"/>
              </a:spcAft>
            </a:pPr>
            <a:r>
              <a:rPr lang="de-DE" noProof="1"/>
              <a:t>Copy text, 14pt Gotham-Book. Lorem ipsum dolor sit amet, consectetuer adipiscing elit. Maecenas porttitor congue massa. Fusce posuere, magna sed pulvinar ultricies, purus lectus malesuada libero, sit amet commodo magna eros quis urna.</a:t>
            </a:r>
          </a:p>
          <a:p>
            <a:pPr lvl="0">
              <a:spcAft>
                <a:spcPts val="750"/>
              </a:spcAft>
            </a:pPr>
            <a:r>
              <a:rPr lang="de-DE" noProof="1"/>
              <a:t>Nunc viverra imperdiet enim. Fusce est. Vivamus tellus.</a:t>
            </a:r>
          </a:p>
          <a:p>
            <a:pPr lvl="0">
              <a:spcAft>
                <a:spcPts val="750"/>
              </a:spcAft>
            </a:pPr>
            <a:r>
              <a:rPr lang="de-DE" noProof="1"/>
              <a:t>Pellentesque habitant morbi tristique senectus et netus et malesuada fames ac turpis egestas. Proin pharetra nonummy pede. Mauris et orci. Maecenas porttitor congue massa. Fusce posuere, magna sed pulvinar ultricies, purus lectus malesuada libce maga elit adipiscing habitant egero.</a:t>
            </a:r>
          </a:p>
        </p:txBody>
      </p:sp>
    </p:spTree>
    <p:extLst>
      <p:ext uri="{BB962C8B-B14F-4D97-AF65-F5344CB8AC3E}">
        <p14:creationId xmlns:p14="http://schemas.microsoft.com/office/powerpoint/2010/main" val="294338650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Picture - 10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D6B92CE5-A277-334B-8937-C6C41BB7EAA6}"/>
              </a:ext>
            </a:extLst>
          </p:cNvPr>
          <p:cNvSpPr>
            <a:spLocks noGrp="1"/>
          </p:cNvSpPr>
          <p:nvPr>
            <p:ph type="pic" sz="quarter" idx="11" hasCustomPrompt="1"/>
          </p:nvPr>
        </p:nvSpPr>
        <p:spPr>
          <a:xfrm>
            <a:off x="0" y="0"/>
            <a:ext cx="9144000" cy="514350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Rechteck 2">
            <a:extLst>
              <a:ext uri="{FF2B5EF4-FFF2-40B4-BE49-F238E27FC236}">
                <a16:creationId xmlns:a16="http://schemas.microsoft.com/office/drawing/2014/main" id="{2D784D80-BD53-014B-888C-D2D93A296BFD}"/>
              </a:ext>
            </a:extLst>
          </p:cNvPr>
          <p:cNvSpPr/>
          <p:nvPr userDrawn="1"/>
        </p:nvSpPr>
        <p:spPr>
          <a:xfrm>
            <a:off x="0" y="2571750"/>
            <a:ext cx="9144000" cy="2571750"/>
          </a:xfrm>
          <a:prstGeom prst="rect">
            <a:avLst/>
          </a:prstGeom>
          <a:gradFill flip="none" rotWithShape="1">
            <a:gsLst>
              <a:gs pos="8000">
                <a:schemeClr val="tx1">
                  <a:alpha val="0"/>
                </a:schemeClr>
              </a:gs>
              <a:gs pos="96000">
                <a:schemeClr val="tx1"/>
              </a:gs>
            </a:gsLst>
            <a:lin ang="5400000" scaled="1"/>
            <a:tileRect/>
          </a:gra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a:p>
        </p:txBody>
      </p:sp>
      <p:sp>
        <p:nvSpPr>
          <p:cNvPr id="9" name="Titel 3">
            <a:extLst>
              <a:ext uri="{FF2B5EF4-FFF2-40B4-BE49-F238E27FC236}">
                <a16:creationId xmlns:a16="http://schemas.microsoft.com/office/drawing/2014/main" id="{3040F990-6C51-1E4C-B824-E127E20C993C}"/>
              </a:ext>
            </a:extLst>
          </p:cNvPr>
          <p:cNvSpPr>
            <a:spLocks noGrp="1"/>
          </p:cNvSpPr>
          <p:nvPr>
            <p:ph type="title" hasCustomPrompt="1"/>
          </p:nvPr>
        </p:nvSpPr>
        <p:spPr>
          <a:xfrm>
            <a:off x="755650" y="2253099"/>
            <a:ext cx="5832475" cy="2014854"/>
          </a:xfrm>
        </p:spPr>
        <p:txBody>
          <a:bodyPr anchor="b">
            <a:noAutofit/>
          </a:bodyPr>
          <a:lstStyle>
            <a:lvl1pPr>
              <a:defRPr sz="3600">
                <a:solidFill>
                  <a:schemeClr val="bg1"/>
                </a:solidFill>
              </a:defRPr>
            </a:lvl1pPr>
          </a:lstStyle>
          <a:p>
            <a:pPr lvl="0"/>
            <a:r>
              <a:rPr lang="de-DE" noProof="1"/>
              <a:t>Titel, </a:t>
            </a:r>
            <a:br>
              <a:rPr lang="de-DE" noProof="1"/>
            </a:br>
            <a:r>
              <a:rPr lang="de-DE" noProof="1"/>
              <a:t>36pt Calibri-Bold</a:t>
            </a:r>
          </a:p>
        </p:txBody>
      </p:sp>
      <p:sp>
        <p:nvSpPr>
          <p:cNvPr id="10" name="Textplatzhalter 15">
            <a:extLst>
              <a:ext uri="{FF2B5EF4-FFF2-40B4-BE49-F238E27FC236}">
                <a16:creationId xmlns:a16="http://schemas.microsoft.com/office/drawing/2014/main" id="{D97DD628-0DD1-C24B-8010-BA73E42D72DE}"/>
              </a:ext>
            </a:extLst>
          </p:cNvPr>
          <p:cNvSpPr>
            <a:spLocks noGrp="1"/>
          </p:cNvSpPr>
          <p:nvPr>
            <p:ph type="body" sz="quarter" idx="10" hasCustomPrompt="1"/>
          </p:nvPr>
        </p:nvSpPr>
        <p:spPr>
          <a:xfrm>
            <a:off x="755650" y="4408338"/>
            <a:ext cx="5832475" cy="324000"/>
          </a:xfrm>
          <a:prstGeom prst="rect">
            <a:avLst/>
          </a:prstGeom>
        </p:spPr>
        <p:txBody>
          <a:bodyPr/>
          <a:lstStyle>
            <a:lvl1pPr>
              <a:defRPr sz="1050">
                <a:solidFill>
                  <a:schemeClr val="bg1"/>
                </a:solidFill>
              </a:defRPr>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7" name="Picture 2">
            <a:extLst>
              <a:ext uri="{FF2B5EF4-FFF2-40B4-BE49-F238E27FC236}">
                <a16:creationId xmlns:a16="http://schemas.microsoft.com/office/drawing/2014/main" id="{15E1578F-8173-A44D-9372-84D06248E89E}"/>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62389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 picture">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0" y="484188"/>
            <a:ext cx="439261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79425" y="484187"/>
            <a:ext cx="3804543" cy="4248150"/>
          </a:xfrm>
        </p:spPr>
        <p:txBody>
          <a:bodyPr anchor="ctr">
            <a:normAutofit/>
          </a:bodyPr>
          <a:lstStyle>
            <a:lvl1pPr>
              <a:defRPr sz="3200"/>
            </a:lvl1pPr>
          </a:lstStyle>
          <a:p>
            <a:pPr lvl="0"/>
            <a:r>
              <a:rPr lang="de-DE" noProof="1"/>
              <a:t>Statement T1, </a:t>
            </a:r>
            <a:br>
              <a:rPr lang="de-DE" noProof="1"/>
            </a:br>
            <a:r>
              <a:rPr lang="de-DE" noProof="1"/>
              <a:t>32pt Calibri bold – lorem ipsum dolor </a:t>
            </a:r>
            <a:br>
              <a:rPr lang="de-DE" noProof="1"/>
            </a:br>
            <a:r>
              <a:rPr lang="de-DE" noProof="1"/>
              <a:t>sit consetetur</a:t>
            </a:r>
          </a:p>
        </p:txBody>
      </p:sp>
    </p:spTree>
    <p:extLst>
      <p:ext uri="{BB962C8B-B14F-4D97-AF65-F5344CB8AC3E}">
        <p14:creationId xmlns:p14="http://schemas.microsoft.com/office/powerpoint/2010/main" val="349992378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R - picture">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E505DF6C-ECCB-5242-9567-B753799C6B48}"/>
              </a:ext>
            </a:extLst>
          </p:cNvPr>
          <p:cNvSpPr>
            <a:spLocks noGrp="1"/>
          </p:cNvSpPr>
          <p:nvPr>
            <p:ph type="pic" sz="quarter" idx="70" hasCustomPrompt="1"/>
          </p:nvPr>
        </p:nvSpPr>
        <p:spPr>
          <a:xfrm>
            <a:off x="179896" y="484188"/>
            <a:ext cx="43921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8" name="Titel 3">
            <a:extLst>
              <a:ext uri="{FF2B5EF4-FFF2-40B4-BE49-F238E27FC236}">
                <a16:creationId xmlns:a16="http://schemas.microsoft.com/office/drawing/2014/main" id="{1F467346-7845-4143-B450-6531AA30A106}"/>
              </a:ext>
            </a:extLst>
          </p:cNvPr>
          <p:cNvSpPr>
            <a:spLocks noGrp="1"/>
          </p:cNvSpPr>
          <p:nvPr>
            <p:ph type="title" hasCustomPrompt="1"/>
          </p:nvPr>
        </p:nvSpPr>
        <p:spPr>
          <a:xfrm>
            <a:off x="5004048" y="484188"/>
            <a:ext cx="3434341" cy="4248150"/>
          </a:xfrm>
        </p:spPr>
        <p:txBody>
          <a:bodyPr anchor="ctr"/>
          <a:lstStyle>
            <a:lvl1pPr>
              <a:defRPr sz="3300"/>
            </a:lvl1pPr>
          </a:lstStyle>
          <a:p>
            <a:pPr lvl="0"/>
            <a:r>
              <a:rPr lang="de-DE" noProof="1"/>
              <a:t>Statement T1, </a:t>
            </a:r>
            <a:br>
              <a:rPr lang="de-DE" noProof="1"/>
            </a:br>
            <a:r>
              <a:rPr lang="de-DE" noProof="1"/>
              <a:t>32pt Calibri bold – lorem ipsum dolor </a:t>
            </a:r>
            <a:br>
              <a:rPr lang="de-DE" noProof="1"/>
            </a:br>
            <a:r>
              <a:rPr lang="de-DE" noProof="1"/>
              <a:t>sit consetetur</a:t>
            </a:r>
          </a:p>
        </p:txBody>
      </p:sp>
    </p:spTree>
    <p:extLst>
      <p:ext uri="{BB962C8B-B14F-4D97-AF65-F5344CB8AC3E}">
        <p14:creationId xmlns:p14="http://schemas.microsoft.com/office/powerpoint/2010/main" val="423822181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 R - gradient">
    <p:bg>
      <p:bgPr>
        <a:solidFill>
          <a:schemeClr val="accent5"/>
        </a:soli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Tree>
    <p:extLst>
      <p:ext uri="{BB962C8B-B14F-4D97-AF65-F5344CB8AC3E}">
        <p14:creationId xmlns:p14="http://schemas.microsoft.com/office/powerpoint/2010/main" val="136561157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Quote R - gradient">
    <p:bg>
      <p:bgPr>
        <a:solidFill>
          <a:srgbClr val="007858"/>
        </a:soli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Tree>
    <p:extLst>
      <p:ext uri="{BB962C8B-B14F-4D97-AF65-F5344CB8AC3E}">
        <p14:creationId xmlns:p14="http://schemas.microsoft.com/office/powerpoint/2010/main" val="284467856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Quote R - gradient">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rm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rgbClr val="007858"/>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
        <p:nvSpPr>
          <p:cNvPr id="4" name="Foliennummernplatzhalter 3">
            <a:extLst>
              <a:ext uri="{FF2B5EF4-FFF2-40B4-BE49-F238E27FC236}">
                <a16:creationId xmlns:a16="http://schemas.microsoft.com/office/drawing/2014/main" id="{9EE20BCC-7F72-004C-A9FF-4ABD6676DAE4}"/>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20563388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 10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D6B92CE5-A277-334B-8937-C6C41BB7EAA6}"/>
              </a:ext>
            </a:extLst>
          </p:cNvPr>
          <p:cNvSpPr>
            <a:spLocks noGrp="1"/>
          </p:cNvSpPr>
          <p:nvPr>
            <p:ph type="pic" sz="quarter" idx="11" hasCustomPrompt="1"/>
          </p:nvPr>
        </p:nvSpPr>
        <p:spPr>
          <a:xfrm>
            <a:off x="179388" y="484188"/>
            <a:ext cx="8784716"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Titel 6">
            <a:extLst>
              <a:ext uri="{FF2B5EF4-FFF2-40B4-BE49-F238E27FC236}">
                <a16:creationId xmlns:a16="http://schemas.microsoft.com/office/drawing/2014/main" id="{BF6D7D26-6237-C04C-AF0F-8A2B8A07901A}"/>
              </a:ext>
            </a:extLst>
          </p:cNvPr>
          <p:cNvSpPr>
            <a:spLocks noGrp="1"/>
          </p:cNvSpPr>
          <p:nvPr>
            <p:ph type="title"/>
          </p:nvPr>
        </p:nvSpPr>
        <p:spPr>
          <a:xfrm>
            <a:off x="911225" y="1376362"/>
            <a:ext cx="7272735" cy="2232025"/>
          </a:xfrm>
        </p:spPr>
        <p:txBody>
          <a:bodyPr anchor="ctr"/>
          <a:lstStyle>
            <a:lvl1pPr algn="ctr">
              <a:defRPr>
                <a:solidFill>
                  <a:schemeClr val="bg1"/>
                </a:solidFill>
              </a:defRPr>
            </a:lvl1pPr>
          </a:lstStyle>
          <a:p>
            <a:r>
              <a:rPr lang="de-DE"/>
              <a:t>Mastertitelformat bearbeiten</a:t>
            </a:r>
          </a:p>
        </p:txBody>
      </p:sp>
      <p:sp>
        <p:nvSpPr>
          <p:cNvPr id="8" name="Foliennummernplatzhalter 3">
            <a:extLst>
              <a:ext uri="{FF2B5EF4-FFF2-40B4-BE49-F238E27FC236}">
                <a16:creationId xmlns:a16="http://schemas.microsoft.com/office/drawing/2014/main" id="{DA25402E-4DAD-EA4F-BC90-0B4B6246C470}"/>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21417426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 50/50">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A8651A9D-8908-2D48-AD8C-ACA13127EC11}"/>
              </a:ext>
            </a:extLst>
          </p:cNvPr>
          <p:cNvSpPr>
            <a:spLocks noGrp="1"/>
          </p:cNvSpPr>
          <p:nvPr>
            <p:ph type="pic" sz="quarter" idx="10" hasCustomPrompt="1"/>
          </p:nvPr>
        </p:nvSpPr>
        <p:spPr>
          <a:xfrm>
            <a:off x="179388" y="484190"/>
            <a:ext cx="4392612" cy="424814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Bildplatzhalter 2">
            <a:extLst>
              <a:ext uri="{FF2B5EF4-FFF2-40B4-BE49-F238E27FC236}">
                <a16:creationId xmlns:a16="http://schemas.microsoft.com/office/drawing/2014/main" id="{E058762C-CA50-A44A-9B20-971F8A25DBC7}"/>
              </a:ext>
            </a:extLst>
          </p:cNvPr>
          <p:cNvSpPr>
            <a:spLocks noGrp="1"/>
          </p:cNvSpPr>
          <p:nvPr>
            <p:ph type="pic" sz="quarter" idx="11" hasCustomPrompt="1"/>
          </p:nvPr>
        </p:nvSpPr>
        <p:spPr>
          <a:xfrm>
            <a:off x="4572000" y="484188"/>
            <a:ext cx="43921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53837383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 80/2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9DAB5924-1506-C444-9651-572709436B7B}"/>
              </a:ext>
            </a:extLst>
          </p:cNvPr>
          <p:cNvSpPr>
            <a:spLocks noGrp="1"/>
          </p:cNvSpPr>
          <p:nvPr>
            <p:ph type="pic" sz="quarter" idx="11" hasCustomPrompt="1"/>
          </p:nvPr>
        </p:nvSpPr>
        <p:spPr>
          <a:xfrm>
            <a:off x="179896" y="484188"/>
            <a:ext cx="65638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Bildplatzhalter 2">
            <a:extLst>
              <a:ext uri="{FF2B5EF4-FFF2-40B4-BE49-F238E27FC236}">
                <a16:creationId xmlns:a16="http://schemas.microsoft.com/office/drawing/2014/main" id="{3FC1EB68-973C-2641-B9CB-DA40E898FA2C}"/>
              </a:ext>
            </a:extLst>
          </p:cNvPr>
          <p:cNvSpPr>
            <a:spLocks noGrp="1"/>
          </p:cNvSpPr>
          <p:nvPr>
            <p:ph type="pic" sz="quarter" idx="10" hasCustomPrompt="1"/>
          </p:nvPr>
        </p:nvSpPr>
        <p:spPr>
          <a:xfrm>
            <a:off x="6743701" y="484187"/>
            <a:ext cx="222091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425197609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 20/80">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8A09634B-F96D-4E4E-B365-362718949459}"/>
              </a:ext>
            </a:extLst>
          </p:cNvPr>
          <p:cNvSpPr>
            <a:spLocks noGrp="1"/>
          </p:cNvSpPr>
          <p:nvPr>
            <p:ph type="pic" sz="quarter" idx="11" hasCustomPrompt="1"/>
          </p:nvPr>
        </p:nvSpPr>
        <p:spPr>
          <a:xfrm>
            <a:off x="2286001" y="484187"/>
            <a:ext cx="6678103" cy="424815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Bildplatzhalter 2">
            <a:extLst>
              <a:ext uri="{FF2B5EF4-FFF2-40B4-BE49-F238E27FC236}">
                <a16:creationId xmlns:a16="http://schemas.microsoft.com/office/drawing/2014/main" id="{A43A4405-C904-6649-AA8D-9B7EF75DC94C}"/>
              </a:ext>
            </a:extLst>
          </p:cNvPr>
          <p:cNvSpPr>
            <a:spLocks noGrp="1"/>
          </p:cNvSpPr>
          <p:nvPr>
            <p:ph type="pic" sz="quarter" idx="10" hasCustomPrompt="1"/>
          </p:nvPr>
        </p:nvSpPr>
        <p:spPr>
          <a:xfrm>
            <a:off x="179388" y="484187"/>
            <a:ext cx="2106612" cy="424815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41335349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 3x3">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9DBC620B-19BF-CF4D-AB56-F639F5FCD806}"/>
              </a:ext>
            </a:extLst>
          </p:cNvPr>
          <p:cNvSpPr>
            <a:spLocks noGrp="1"/>
          </p:cNvSpPr>
          <p:nvPr>
            <p:ph type="pic" sz="quarter" idx="10" hasCustomPrompt="1"/>
          </p:nvPr>
        </p:nvSpPr>
        <p:spPr>
          <a:xfrm>
            <a:off x="179388" y="484189"/>
            <a:ext cx="286861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9" name="Bildplatzhalter 2">
            <a:extLst>
              <a:ext uri="{FF2B5EF4-FFF2-40B4-BE49-F238E27FC236}">
                <a16:creationId xmlns:a16="http://schemas.microsoft.com/office/drawing/2014/main" id="{A9654BFE-CE8F-3A46-B4A1-36B893FE17C5}"/>
              </a:ext>
            </a:extLst>
          </p:cNvPr>
          <p:cNvSpPr>
            <a:spLocks noGrp="1"/>
          </p:cNvSpPr>
          <p:nvPr>
            <p:ph type="pic" sz="quarter" idx="11" hasCustomPrompt="1"/>
          </p:nvPr>
        </p:nvSpPr>
        <p:spPr>
          <a:xfrm>
            <a:off x="3048000" y="484189"/>
            <a:ext cx="3048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Bildplatzhalter 2">
            <a:extLst>
              <a:ext uri="{FF2B5EF4-FFF2-40B4-BE49-F238E27FC236}">
                <a16:creationId xmlns:a16="http://schemas.microsoft.com/office/drawing/2014/main" id="{3AA63FD9-1357-2442-AA9D-9AC7DAFC86A0}"/>
              </a:ext>
            </a:extLst>
          </p:cNvPr>
          <p:cNvSpPr>
            <a:spLocks noGrp="1"/>
          </p:cNvSpPr>
          <p:nvPr>
            <p:ph type="pic" sz="quarter" idx="12" hasCustomPrompt="1"/>
          </p:nvPr>
        </p:nvSpPr>
        <p:spPr>
          <a:xfrm>
            <a:off x="6096000" y="484189"/>
            <a:ext cx="28686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Foliennummernplatzhalter 3">
            <a:extLst>
              <a:ext uri="{FF2B5EF4-FFF2-40B4-BE49-F238E27FC236}">
                <a16:creationId xmlns:a16="http://schemas.microsoft.com/office/drawing/2014/main" id="{51D94B36-A237-1E4B-AF8D-210BB8B19EC6}"/>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11402188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 small + pictur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a:lstStyle>
            <a:lvl1pPr>
              <a:defRPr sz="600" b="0" i="0">
                <a:latin typeface="Calibri Light" panose="020F0302020204030204" pitchFamily="34" charset="0"/>
                <a:cs typeface="Calibri Light" panose="020F0302020204030204" pitchFamily="34" charset="0"/>
              </a:defRPr>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572000" y="505998"/>
            <a:ext cx="4008438" cy="696354"/>
          </a:xfrm>
        </p:spPr>
        <p:txBody>
          <a:bodyPr>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200" b="1" i="0" smtClean="0">
                <a:effectLst/>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Agenda</a:t>
            </a:r>
          </a:p>
        </p:txBody>
      </p:sp>
      <p:sp>
        <p:nvSpPr>
          <p:cNvPr id="9" name="Bildplatzhalter 2">
            <a:extLst>
              <a:ext uri="{FF2B5EF4-FFF2-40B4-BE49-F238E27FC236}">
                <a16:creationId xmlns:a16="http://schemas.microsoft.com/office/drawing/2014/main" id="{BE325584-5979-664B-9192-57EFADD98B72}"/>
              </a:ext>
            </a:extLst>
          </p:cNvPr>
          <p:cNvSpPr>
            <a:spLocks noGrp="1"/>
          </p:cNvSpPr>
          <p:nvPr>
            <p:ph type="pic" sz="quarter" idx="10" hasCustomPrompt="1"/>
          </p:nvPr>
        </p:nvSpPr>
        <p:spPr>
          <a:xfrm>
            <a:off x="180975" y="484188"/>
            <a:ext cx="3901283" cy="4248150"/>
          </a:xfrm>
          <a:prstGeom prst="rect">
            <a:avLst/>
          </a:prstGeom>
          <a:pattFill prst="wdDnDiag">
            <a:fgClr>
              <a:schemeClr val="accent4"/>
            </a:fgClr>
            <a:bgClr>
              <a:schemeClr val="tx2"/>
            </a:bgClr>
          </a:pattFill>
        </p:spPr>
        <p:txBody>
          <a:bodyPr anchor="t"/>
          <a:lstStyle>
            <a:lvl1pPr marL="0" indent="0" algn="ctr">
              <a:buNone/>
              <a:defRPr/>
            </a:lvl1pPr>
          </a:lstStyle>
          <a:p>
            <a:r>
              <a:rPr lang="de-DE" dirty="0"/>
              <a:t> </a:t>
            </a:r>
          </a:p>
        </p:txBody>
      </p:sp>
      <p:sp>
        <p:nvSpPr>
          <p:cNvPr id="7" name="Textplatzhalter 15">
            <a:extLst>
              <a:ext uri="{FF2B5EF4-FFF2-40B4-BE49-F238E27FC236}">
                <a16:creationId xmlns:a16="http://schemas.microsoft.com/office/drawing/2014/main" id="{F9F618EC-AB8F-2642-9B57-FA4ACBD33343}"/>
              </a:ext>
            </a:extLst>
          </p:cNvPr>
          <p:cNvSpPr>
            <a:spLocks noGrp="1"/>
          </p:cNvSpPr>
          <p:nvPr>
            <p:ph type="body" sz="quarter" idx="15" hasCustomPrompt="1"/>
          </p:nvPr>
        </p:nvSpPr>
        <p:spPr>
          <a:xfrm>
            <a:off x="4572000" y="1376363"/>
            <a:ext cx="4008438" cy="3355974"/>
          </a:xfrm>
          <a:prstGeom prst="rect">
            <a:avLst/>
          </a:prstGeom>
        </p:spPr>
        <p:txBody>
          <a:bodyPr anchor="t"/>
          <a:lstStyle>
            <a:lvl1pPr marL="404813" indent="-397669">
              <a:spcBef>
                <a:spcPts val="1800"/>
              </a:spcBef>
              <a:buClr>
                <a:schemeClr val="accent2"/>
              </a:buClr>
              <a:buFont typeface="+mj-lt"/>
              <a:buAutoNum type="arabicPeriod"/>
              <a:tabLst/>
              <a:defRPr sz="1500"/>
            </a:lvl1pPr>
            <a:lvl5pPr marL="342900" indent="-342900">
              <a:spcBef>
                <a:spcPts val="0"/>
              </a:spcBef>
              <a:spcAft>
                <a:spcPts val="1800"/>
              </a:spcAft>
              <a:buFont typeface="+mj-lt"/>
              <a:buAutoNum type="arabicPeriod"/>
              <a:defRPr sz="1500"/>
            </a:lvl5pPr>
          </a:lstStyle>
          <a:p>
            <a:pPr lvl="0"/>
            <a:r>
              <a:rPr lang="de-DE" dirty="0"/>
              <a:t>Agendapunkt</a:t>
            </a:r>
          </a:p>
          <a:p>
            <a:pPr lvl="0"/>
            <a:r>
              <a:rPr lang="de-DE" dirty="0"/>
              <a:t>Agendapunkt </a:t>
            </a:r>
          </a:p>
          <a:p>
            <a:pPr lvl="0"/>
            <a:r>
              <a:rPr lang="de-DE" dirty="0"/>
              <a:t>Agendapunkt </a:t>
            </a:r>
          </a:p>
          <a:p>
            <a:pPr lvl="0"/>
            <a:r>
              <a:rPr lang="de-DE" dirty="0"/>
              <a:t>Agendapunkt </a:t>
            </a:r>
          </a:p>
          <a:p>
            <a:pPr lvl="0"/>
            <a:r>
              <a:rPr lang="de-DE" dirty="0"/>
              <a:t>Agendapunkt </a:t>
            </a:r>
          </a:p>
          <a:p>
            <a:pPr lvl="0"/>
            <a:r>
              <a:rPr lang="de-DE" dirty="0"/>
              <a:t>Agendapunkt</a:t>
            </a:r>
          </a:p>
        </p:txBody>
      </p:sp>
    </p:spTree>
    <p:extLst>
      <p:ext uri="{BB962C8B-B14F-4D97-AF65-F5344CB8AC3E}">
        <p14:creationId xmlns:p14="http://schemas.microsoft.com/office/powerpoint/2010/main" val="56941410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 4x4 vertical">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C6C480EB-96A5-DD4D-AD0D-35585173F4B6}"/>
              </a:ext>
            </a:extLst>
          </p:cNvPr>
          <p:cNvSpPr>
            <a:spLocks noGrp="1"/>
          </p:cNvSpPr>
          <p:nvPr>
            <p:ph type="pic" sz="quarter" idx="10" hasCustomPrompt="1"/>
          </p:nvPr>
        </p:nvSpPr>
        <p:spPr>
          <a:xfrm>
            <a:off x="179386" y="484189"/>
            <a:ext cx="2196000" cy="4248149"/>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1" name="Bildplatzhalter 2">
            <a:extLst>
              <a:ext uri="{FF2B5EF4-FFF2-40B4-BE49-F238E27FC236}">
                <a16:creationId xmlns:a16="http://schemas.microsoft.com/office/drawing/2014/main" id="{7C775D06-E169-2845-A33A-CE1C0AD53272}"/>
              </a:ext>
            </a:extLst>
          </p:cNvPr>
          <p:cNvSpPr>
            <a:spLocks noGrp="1"/>
          </p:cNvSpPr>
          <p:nvPr>
            <p:ph type="pic" sz="quarter" idx="15" hasCustomPrompt="1"/>
          </p:nvPr>
        </p:nvSpPr>
        <p:spPr>
          <a:xfrm>
            <a:off x="2375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2" name="Bildplatzhalter 2">
            <a:extLst>
              <a:ext uri="{FF2B5EF4-FFF2-40B4-BE49-F238E27FC236}">
                <a16:creationId xmlns:a16="http://schemas.microsoft.com/office/drawing/2014/main" id="{2BD3BF4E-C05C-AD41-8940-3DDBEDE000CB}"/>
              </a:ext>
            </a:extLst>
          </p:cNvPr>
          <p:cNvSpPr>
            <a:spLocks noGrp="1"/>
          </p:cNvSpPr>
          <p:nvPr>
            <p:ph type="pic" sz="quarter" idx="16" hasCustomPrompt="1"/>
          </p:nvPr>
        </p:nvSpPr>
        <p:spPr>
          <a:xfrm>
            <a:off x="4571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Bildplatzhalter 2">
            <a:extLst>
              <a:ext uri="{FF2B5EF4-FFF2-40B4-BE49-F238E27FC236}">
                <a16:creationId xmlns:a16="http://schemas.microsoft.com/office/drawing/2014/main" id="{471D439D-9E26-3F49-A3BB-089E4BA14B69}"/>
              </a:ext>
            </a:extLst>
          </p:cNvPr>
          <p:cNvSpPr>
            <a:spLocks noGrp="1"/>
          </p:cNvSpPr>
          <p:nvPr>
            <p:ph type="pic" sz="quarter" idx="18" hasCustomPrompt="1"/>
          </p:nvPr>
        </p:nvSpPr>
        <p:spPr>
          <a:xfrm>
            <a:off x="6767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9" name="Foliennummernplatzhalter 3">
            <a:extLst>
              <a:ext uri="{FF2B5EF4-FFF2-40B4-BE49-F238E27FC236}">
                <a16:creationId xmlns:a16="http://schemas.microsoft.com/office/drawing/2014/main" id="{925247D8-EEFD-084E-A499-90993CEE1491}"/>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136741739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 4x4 horizontal">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BD85D1FE-E8B6-494D-BE65-35CDD72E35F4}"/>
              </a:ext>
            </a:extLst>
          </p:cNvPr>
          <p:cNvSpPr>
            <a:spLocks noGrp="1"/>
          </p:cNvSpPr>
          <p:nvPr>
            <p:ph type="pic" sz="quarter" idx="10" hasCustomPrompt="1"/>
          </p:nvPr>
        </p:nvSpPr>
        <p:spPr>
          <a:xfrm>
            <a:off x="179388" y="484188"/>
            <a:ext cx="4391712" cy="208891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Bildplatzhalter 2">
            <a:extLst>
              <a:ext uri="{FF2B5EF4-FFF2-40B4-BE49-F238E27FC236}">
                <a16:creationId xmlns:a16="http://schemas.microsoft.com/office/drawing/2014/main" id="{513F6462-B87F-F348-B7BD-93557D557F6B}"/>
              </a:ext>
            </a:extLst>
          </p:cNvPr>
          <p:cNvSpPr>
            <a:spLocks noGrp="1"/>
          </p:cNvSpPr>
          <p:nvPr>
            <p:ph type="pic" sz="quarter" idx="11" hasCustomPrompt="1"/>
          </p:nvPr>
        </p:nvSpPr>
        <p:spPr>
          <a:xfrm>
            <a:off x="4572000" y="484188"/>
            <a:ext cx="4391712" cy="208756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4" name="Bildplatzhalter 2">
            <a:extLst>
              <a:ext uri="{FF2B5EF4-FFF2-40B4-BE49-F238E27FC236}">
                <a16:creationId xmlns:a16="http://schemas.microsoft.com/office/drawing/2014/main" id="{03D05D51-AD7A-B04D-BB97-3F3C046D6857}"/>
              </a:ext>
            </a:extLst>
          </p:cNvPr>
          <p:cNvSpPr>
            <a:spLocks noGrp="1"/>
          </p:cNvSpPr>
          <p:nvPr>
            <p:ph type="pic" sz="quarter" idx="12" hasCustomPrompt="1"/>
          </p:nvPr>
        </p:nvSpPr>
        <p:spPr>
          <a:xfrm>
            <a:off x="179388" y="2571750"/>
            <a:ext cx="4392612"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5" name="Bildplatzhalter 2">
            <a:extLst>
              <a:ext uri="{FF2B5EF4-FFF2-40B4-BE49-F238E27FC236}">
                <a16:creationId xmlns:a16="http://schemas.microsoft.com/office/drawing/2014/main" id="{0650AF9D-5FB4-1649-A075-FAC9C2F858BC}"/>
              </a:ext>
            </a:extLst>
          </p:cNvPr>
          <p:cNvSpPr>
            <a:spLocks noGrp="1"/>
          </p:cNvSpPr>
          <p:nvPr>
            <p:ph type="pic" sz="quarter" idx="15" hasCustomPrompt="1"/>
          </p:nvPr>
        </p:nvSpPr>
        <p:spPr>
          <a:xfrm>
            <a:off x="4572000" y="2571750"/>
            <a:ext cx="4391712"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Foliennummernplatzhalter 3">
            <a:extLst>
              <a:ext uri="{FF2B5EF4-FFF2-40B4-BE49-F238E27FC236}">
                <a16:creationId xmlns:a16="http://schemas.microsoft.com/office/drawing/2014/main" id="{D1BAF655-D5B7-6C4B-BFF0-3071E81CF3ED}"/>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403594219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 8x8">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04630811-7853-4A43-BC75-6BEEFC2F4671}"/>
              </a:ext>
            </a:extLst>
          </p:cNvPr>
          <p:cNvSpPr>
            <a:spLocks noGrp="1"/>
          </p:cNvSpPr>
          <p:nvPr>
            <p:ph type="pic" sz="quarter" idx="15" hasCustomPrompt="1"/>
          </p:nvPr>
        </p:nvSpPr>
        <p:spPr>
          <a:xfrm>
            <a:off x="2284200" y="484186"/>
            <a:ext cx="2286000" cy="2090733"/>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1" name="Bildplatzhalter 2">
            <a:extLst>
              <a:ext uri="{FF2B5EF4-FFF2-40B4-BE49-F238E27FC236}">
                <a16:creationId xmlns:a16="http://schemas.microsoft.com/office/drawing/2014/main" id="{88C56979-A5D9-AE4D-A24B-B1CC7C63B35F}"/>
              </a:ext>
            </a:extLst>
          </p:cNvPr>
          <p:cNvSpPr>
            <a:spLocks noGrp="1"/>
          </p:cNvSpPr>
          <p:nvPr>
            <p:ph type="pic" sz="quarter" idx="16" hasCustomPrompt="1"/>
          </p:nvPr>
        </p:nvSpPr>
        <p:spPr>
          <a:xfrm>
            <a:off x="4572000" y="484187"/>
            <a:ext cx="2286000" cy="2090733"/>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2" name="Bildplatzhalter 2">
            <a:extLst>
              <a:ext uri="{FF2B5EF4-FFF2-40B4-BE49-F238E27FC236}">
                <a16:creationId xmlns:a16="http://schemas.microsoft.com/office/drawing/2014/main" id="{AC887842-E9D7-1340-BD8C-48FBE94131E7}"/>
              </a:ext>
            </a:extLst>
          </p:cNvPr>
          <p:cNvSpPr>
            <a:spLocks noGrp="1"/>
          </p:cNvSpPr>
          <p:nvPr>
            <p:ph type="pic" sz="quarter" idx="18" hasCustomPrompt="1"/>
          </p:nvPr>
        </p:nvSpPr>
        <p:spPr>
          <a:xfrm>
            <a:off x="6858000" y="484187"/>
            <a:ext cx="2106104" cy="2090734"/>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Bildplatzhalter 2">
            <a:extLst>
              <a:ext uri="{FF2B5EF4-FFF2-40B4-BE49-F238E27FC236}">
                <a16:creationId xmlns:a16="http://schemas.microsoft.com/office/drawing/2014/main" id="{90946B62-5B93-D547-BFC4-C823C046B185}"/>
              </a:ext>
            </a:extLst>
          </p:cNvPr>
          <p:cNvSpPr>
            <a:spLocks noGrp="1"/>
          </p:cNvSpPr>
          <p:nvPr>
            <p:ph type="pic" sz="quarter" idx="20" hasCustomPrompt="1"/>
          </p:nvPr>
        </p:nvSpPr>
        <p:spPr>
          <a:xfrm>
            <a:off x="2284200" y="2568580"/>
            <a:ext cx="2286000"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6" name="Bildplatzhalter 2">
            <a:extLst>
              <a:ext uri="{FF2B5EF4-FFF2-40B4-BE49-F238E27FC236}">
                <a16:creationId xmlns:a16="http://schemas.microsoft.com/office/drawing/2014/main" id="{AEC83D30-5B8A-C74C-9795-F5EF40472D04}"/>
              </a:ext>
            </a:extLst>
          </p:cNvPr>
          <p:cNvSpPr>
            <a:spLocks noGrp="1"/>
          </p:cNvSpPr>
          <p:nvPr>
            <p:ph type="pic" sz="quarter" idx="21" hasCustomPrompt="1"/>
          </p:nvPr>
        </p:nvSpPr>
        <p:spPr>
          <a:xfrm>
            <a:off x="4572000" y="2568580"/>
            <a:ext cx="2286000"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7" name="Bildplatzhalter 2">
            <a:extLst>
              <a:ext uri="{FF2B5EF4-FFF2-40B4-BE49-F238E27FC236}">
                <a16:creationId xmlns:a16="http://schemas.microsoft.com/office/drawing/2014/main" id="{23C2C035-972C-D14C-AD74-8B1092CB6137}"/>
              </a:ext>
            </a:extLst>
          </p:cNvPr>
          <p:cNvSpPr>
            <a:spLocks noGrp="1"/>
          </p:cNvSpPr>
          <p:nvPr>
            <p:ph type="pic" sz="quarter" idx="22" hasCustomPrompt="1"/>
          </p:nvPr>
        </p:nvSpPr>
        <p:spPr>
          <a:xfrm>
            <a:off x="6858000" y="2568580"/>
            <a:ext cx="2106613"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8" name="Bildplatzhalter 2">
            <a:extLst>
              <a:ext uri="{FF2B5EF4-FFF2-40B4-BE49-F238E27FC236}">
                <a16:creationId xmlns:a16="http://schemas.microsoft.com/office/drawing/2014/main" id="{3ABE40F5-9AC6-1048-AA74-ED8FF8AC6CEE}"/>
              </a:ext>
            </a:extLst>
          </p:cNvPr>
          <p:cNvSpPr>
            <a:spLocks noGrp="1"/>
          </p:cNvSpPr>
          <p:nvPr>
            <p:ph type="pic" sz="quarter" idx="23" hasCustomPrompt="1"/>
          </p:nvPr>
        </p:nvSpPr>
        <p:spPr>
          <a:xfrm>
            <a:off x="179388" y="484187"/>
            <a:ext cx="2104812" cy="209431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9" name="Bildplatzhalter 2">
            <a:extLst>
              <a:ext uri="{FF2B5EF4-FFF2-40B4-BE49-F238E27FC236}">
                <a16:creationId xmlns:a16="http://schemas.microsoft.com/office/drawing/2014/main" id="{23E51604-2EAE-E547-B8B9-FDCDEA1A3B80}"/>
              </a:ext>
            </a:extLst>
          </p:cNvPr>
          <p:cNvSpPr>
            <a:spLocks noGrp="1"/>
          </p:cNvSpPr>
          <p:nvPr>
            <p:ph type="pic" sz="quarter" idx="24" hasCustomPrompt="1"/>
          </p:nvPr>
        </p:nvSpPr>
        <p:spPr>
          <a:xfrm>
            <a:off x="177586" y="2568580"/>
            <a:ext cx="2108413"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4" name="Foliennummernplatzhalter 3">
            <a:extLst>
              <a:ext uri="{FF2B5EF4-FFF2-40B4-BE49-F238E27FC236}">
                <a16:creationId xmlns:a16="http://schemas.microsoft.com/office/drawing/2014/main" id="{9263D01A-93F3-874A-9562-36AD701BEDD0}"/>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lang="de-DE"/>
              <a:pPr/>
              <a:t>‹Nr.›</a:t>
            </a:fld>
            <a:endParaRPr lang="de-DE" dirty="0"/>
          </a:p>
        </p:txBody>
      </p:sp>
    </p:spTree>
    <p:extLst>
      <p:ext uri="{BB962C8B-B14F-4D97-AF65-F5344CB8AC3E}">
        <p14:creationId xmlns:p14="http://schemas.microsoft.com/office/powerpoint/2010/main" val="303358507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ank you - black/ white box">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180993B-D410-7F4D-8376-E57D97435D02}"/>
              </a:ext>
            </a:extLst>
          </p:cNvPr>
          <p:cNvSpPr/>
          <p:nvPr userDrawn="1"/>
        </p:nvSpPr>
        <p:spPr>
          <a:xfrm>
            <a:off x="359568" y="1540702"/>
            <a:ext cx="6399611" cy="3028919"/>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1354361" y="2001789"/>
            <a:ext cx="5133020" cy="436508"/>
          </a:xfrm>
        </p:spPr>
        <p:txBody>
          <a:bodyPr anchor="t"/>
          <a:lstStyle>
            <a:lvl1pPr>
              <a:defRPr sz="3300"/>
            </a:lvl1pPr>
          </a:lstStyle>
          <a:p>
            <a:pPr lvl="0"/>
            <a:r>
              <a:rPr lang="de-DE" noProof="1"/>
              <a:t>Herzlichen Dank</a:t>
            </a:r>
          </a:p>
        </p:txBody>
      </p:sp>
      <p:sp>
        <p:nvSpPr>
          <p:cNvPr id="16" name="Textplatzhalter 15">
            <a:extLst>
              <a:ext uri="{FF2B5EF4-FFF2-40B4-BE49-F238E27FC236}">
                <a16:creationId xmlns:a16="http://schemas.microsoft.com/office/drawing/2014/main" id="{39E3208D-6C1B-F648-91BF-B4298AA5CD72}"/>
              </a:ext>
            </a:extLst>
          </p:cNvPr>
          <p:cNvSpPr>
            <a:spLocks noGrp="1"/>
          </p:cNvSpPr>
          <p:nvPr>
            <p:ph type="body" sz="quarter" idx="10" hasCustomPrompt="1"/>
          </p:nvPr>
        </p:nvSpPr>
        <p:spPr>
          <a:xfrm>
            <a:off x="1354361" y="2552167"/>
            <a:ext cx="5133020" cy="200163"/>
          </a:xfrm>
          <a:prstGeom prst="rect">
            <a:avLst/>
          </a:prstGeom>
        </p:spPr>
        <p:txBody>
          <a:bodyPr/>
          <a:lstStyle>
            <a:lvl1pPr>
              <a:defRPr sz="1050"/>
            </a:lvl1pPr>
          </a:lstStyle>
          <a:p>
            <a:pPr lvl="0"/>
            <a:r>
              <a:rPr lang="de-DE" dirty="0" err="1"/>
              <a:t>Für weitere Informationen kontaktieren Sie bitte</a:t>
            </a:r>
            <a:endParaRPr lang="de-DE" dirty="0"/>
          </a:p>
        </p:txBody>
      </p:sp>
      <p:sp>
        <p:nvSpPr>
          <p:cNvPr id="8" name="Bildplatzhalter 2">
            <a:extLst>
              <a:ext uri="{FF2B5EF4-FFF2-40B4-BE49-F238E27FC236}">
                <a16:creationId xmlns:a16="http://schemas.microsoft.com/office/drawing/2014/main" id="{726C6467-0F7E-7840-99FE-1065483559E5}"/>
              </a:ext>
            </a:extLst>
          </p:cNvPr>
          <p:cNvSpPr>
            <a:spLocks noGrp="1"/>
          </p:cNvSpPr>
          <p:nvPr>
            <p:ph type="pic" sz="quarter" idx="72" hasCustomPrompt="1"/>
          </p:nvPr>
        </p:nvSpPr>
        <p:spPr>
          <a:xfrm>
            <a:off x="1362429" y="3037661"/>
            <a:ext cx="944183" cy="947382"/>
          </a:xfrm>
          <a:prstGeom prst="ellipse">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Textplatzhalter 15">
            <a:extLst>
              <a:ext uri="{FF2B5EF4-FFF2-40B4-BE49-F238E27FC236}">
                <a16:creationId xmlns:a16="http://schemas.microsoft.com/office/drawing/2014/main" id="{9BED9134-906E-5F4F-9677-0C99994F54DE}"/>
              </a:ext>
            </a:extLst>
          </p:cNvPr>
          <p:cNvSpPr>
            <a:spLocks noGrp="1"/>
          </p:cNvSpPr>
          <p:nvPr>
            <p:ph type="body" sz="quarter" idx="81" hasCustomPrompt="1"/>
          </p:nvPr>
        </p:nvSpPr>
        <p:spPr>
          <a:xfrm>
            <a:off x="2510400" y="3150452"/>
            <a:ext cx="2593396" cy="200164"/>
          </a:xfrm>
          <a:prstGeom prst="rect">
            <a:avLst/>
          </a:prstGeom>
        </p:spPr>
        <p:txBody>
          <a:bodyPr/>
          <a:lstStyle>
            <a:lvl1pPr>
              <a:lnSpc>
                <a:spcPct val="90000"/>
              </a:lnSpc>
              <a:defRPr sz="900">
                <a:latin typeface="+mj-lt"/>
              </a:defRPr>
            </a:lvl1pPr>
            <a:lvl2pPr>
              <a:spcBef>
                <a:spcPts val="0"/>
              </a:spcBef>
              <a:spcAft>
                <a:spcPts val="0"/>
              </a:spcAft>
              <a:defRPr sz="900"/>
            </a:lvl2pPr>
          </a:lstStyle>
          <a:p>
            <a:pPr lvl="0"/>
            <a:r>
              <a:rPr lang="de-DE" dirty="0" err="1"/>
              <a:t>Rike Stähler</a:t>
            </a:r>
            <a:endParaRPr lang="de-DE" dirty="0"/>
          </a:p>
        </p:txBody>
      </p:sp>
      <p:sp>
        <p:nvSpPr>
          <p:cNvPr id="11" name="Textplatzhalter 15">
            <a:extLst>
              <a:ext uri="{FF2B5EF4-FFF2-40B4-BE49-F238E27FC236}">
                <a16:creationId xmlns:a16="http://schemas.microsoft.com/office/drawing/2014/main" id="{B01AEFF0-796B-AA43-BF6A-1A7B13F8BC2E}"/>
              </a:ext>
            </a:extLst>
          </p:cNvPr>
          <p:cNvSpPr>
            <a:spLocks noGrp="1"/>
          </p:cNvSpPr>
          <p:nvPr>
            <p:ph type="body" sz="quarter" idx="82" hasCustomPrompt="1"/>
          </p:nvPr>
        </p:nvSpPr>
        <p:spPr>
          <a:xfrm>
            <a:off x="2510886" y="3350616"/>
            <a:ext cx="2736926" cy="1093342"/>
          </a:xfrm>
          <a:prstGeom prst="rect">
            <a:avLst/>
          </a:prstGeom>
        </p:spPr>
        <p:txBody>
          <a:bodyPr/>
          <a:lstStyle>
            <a:lvl1pPr>
              <a:spcAft>
                <a:spcPts val="0"/>
              </a:spcAft>
              <a:defRPr sz="600"/>
            </a:lvl1pPr>
            <a:lvl2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600">
                <a:latin typeface="+mn-lt"/>
              </a:defRPr>
            </a:lvl2pPr>
          </a:lstStyle>
          <a:p>
            <a:r>
              <a:rPr lang="de-DE" sz="800" b="0" i="0" noProof="1">
                <a:solidFill>
                  <a:schemeClr val="tx1"/>
                </a:solidFill>
                <a:latin typeface="Calibri Light" panose="020F0302020204030204" pitchFamily="34" charset="0"/>
                <a:cs typeface="Calibri Light" panose="020F0302020204030204" pitchFamily="34" charset="0"/>
              </a:rPr>
              <a:t>Deutsche Krankenhausgesellschaft e.V. </a:t>
            </a:r>
          </a:p>
          <a:p>
            <a:r>
              <a:rPr lang="de-DE" sz="800" b="0" i="0" noProof="1">
                <a:solidFill>
                  <a:schemeClr val="tx1"/>
                </a:solidFill>
                <a:latin typeface="Calibri Light" panose="020F0302020204030204" pitchFamily="34" charset="0"/>
                <a:cs typeface="Calibri Light" panose="020F0302020204030204" pitchFamily="34" charset="0"/>
              </a:rPr>
              <a:t>Presse- und Öffentlichkeitsarbeit </a:t>
            </a:r>
          </a:p>
          <a:p>
            <a:r>
              <a:rPr lang="de-DE" sz="800" b="0" i="0" noProof="1">
                <a:solidFill>
                  <a:schemeClr val="tx1"/>
                </a:solidFill>
                <a:latin typeface="Calibri Light" panose="020F0302020204030204" pitchFamily="34" charset="0"/>
                <a:cs typeface="Calibri Light" panose="020F0302020204030204" pitchFamily="34" charset="0"/>
              </a:rPr>
              <a:t> </a:t>
            </a:r>
          </a:p>
          <a:p>
            <a:r>
              <a:rPr lang="de-DE" sz="800" b="0" i="0" noProof="1">
                <a:solidFill>
                  <a:schemeClr val="tx1"/>
                </a:solidFill>
                <a:latin typeface="Calibri Light" panose="020F0302020204030204" pitchFamily="34" charset="0"/>
                <a:cs typeface="Calibri Light" panose="020F0302020204030204" pitchFamily="34" charset="0"/>
              </a:rPr>
              <a:t>Anschrift: Wegelystraße 3 | 10623 Berlin </a:t>
            </a:r>
          </a:p>
          <a:p>
            <a:r>
              <a:rPr lang="de-DE" sz="800" b="0" i="0" noProof="1">
                <a:solidFill>
                  <a:schemeClr val="tx1"/>
                </a:solidFill>
                <a:latin typeface="Calibri Light" panose="020F0302020204030204" pitchFamily="34" charset="0"/>
                <a:cs typeface="Calibri Light" panose="020F0302020204030204" pitchFamily="34" charset="0"/>
              </a:rPr>
              <a:t>Telefon: +49 (30) 39801-1024</a:t>
            </a:r>
          </a:p>
          <a:p>
            <a:r>
              <a:rPr lang="de-DE" sz="800" b="0" i="0" noProof="1">
                <a:solidFill>
                  <a:schemeClr val="tx1"/>
                </a:solidFill>
                <a:latin typeface="Calibri Light" panose="020F0302020204030204" pitchFamily="34" charset="0"/>
                <a:cs typeface="Calibri Light" panose="020F0302020204030204" pitchFamily="34" charset="0"/>
              </a:rPr>
              <a:t>Telefax: +49 (30) 39801-3021</a:t>
            </a:r>
          </a:p>
          <a:p>
            <a:r>
              <a:rPr lang="de-DE" sz="800" b="0" i="0" noProof="1">
                <a:solidFill>
                  <a:schemeClr val="tx1"/>
                </a:solidFill>
                <a:latin typeface="Calibri Light" panose="020F0302020204030204" pitchFamily="34" charset="0"/>
                <a:cs typeface="Calibri Light" panose="020F0302020204030204" pitchFamily="34" charset="0"/>
              </a:rPr>
              <a:t>E-Mail: r.staehler@dkgev.de</a:t>
            </a:r>
          </a:p>
          <a:p>
            <a:r>
              <a:rPr lang="de-DE" sz="800" b="0" i="0" noProof="1">
                <a:solidFill>
                  <a:schemeClr val="tx1"/>
                </a:solidFill>
                <a:latin typeface="Calibri Light" panose="020F0302020204030204" pitchFamily="34" charset="0"/>
                <a:cs typeface="Calibri Light" panose="020F0302020204030204" pitchFamily="34" charset="0"/>
              </a:rPr>
              <a:t>Website: </a:t>
            </a:r>
            <a:r>
              <a:rPr lang="de-DE" sz="800" b="0" i="0" noProof="1">
                <a:solidFill>
                  <a:schemeClr val="tx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www.dkgev.de</a:t>
            </a:r>
            <a:endParaRPr lang="de-DE" sz="800" b="0" i="0" noProof="1">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1940310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hank you - black/ white box">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1351201" y="1939785"/>
            <a:ext cx="5133020" cy="436508"/>
          </a:xfrm>
        </p:spPr>
        <p:txBody>
          <a:bodyPr anchor="t"/>
          <a:lstStyle>
            <a:lvl1pPr>
              <a:defRPr sz="3300">
                <a:solidFill>
                  <a:schemeClr val="bg1"/>
                </a:solidFill>
              </a:defRPr>
            </a:lvl1pPr>
          </a:lstStyle>
          <a:p>
            <a:pPr lvl="0"/>
            <a:r>
              <a:rPr lang="de-DE" noProof="1"/>
              <a:t>Herzlichen Dank</a:t>
            </a:r>
          </a:p>
        </p:txBody>
      </p:sp>
      <p:sp>
        <p:nvSpPr>
          <p:cNvPr id="5" name="Textfeld 4">
            <a:extLst>
              <a:ext uri="{FF2B5EF4-FFF2-40B4-BE49-F238E27FC236}">
                <a16:creationId xmlns:a16="http://schemas.microsoft.com/office/drawing/2014/main" id="{0E8EC98B-4231-2A42-90CC-DF1F63903745}"/>
              </a:ext>
            </a:extLst>
          </p:cNvPr>
          <p:cNvSpPr txBox="1"/>
          <p:nvPr userDrawn="1"/>
        </p:nvSpPr>
        <p:spPr>
          <a:xfrm>
            <a:off x="1343025" y="2443277"/>
            <a:ext cx="3528392" cy="161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ctr">
            <a:spAutoFit/>
          </a:bodyPr>
          <a:lstStyle/>
          <a:p>
            <a:pPr marL="0" marR="0" lvl="0" indent="0" algn="l" defTabSz="685800" rtl="0" eaLnBrk="1" fontAlgn="base" latinLnBrk="0" hangingPunct="1">
              <a:lnSpc>
                <a:spcPct val="100000"/>
              </a:lnSpc>
              <a:spcBef>
                <a:spcPts val="0"/>
              </a:spcBef>
              <a:spcAft>
                <a:spcPct val="0"/>
              </a:spcAft>
              <a:buClrTx/>
              <a:buSzTx/>
              <a:buFont typeface="Arial" panose="020B0604020202020204" pitchFamily="34" charset="0"/>
              <a:buNone/>
              <a:tabLst/>
              <a:defRPr/>
            </a:pPr>
            <a:r>
              <a:rPr lang="de-DE" sz="1050" b="0" i="0" kern="1200" dirty="0" err="1">
                <a:solidFill>
                  <a:schemeClr val="bg1"/>
                </a:solidFill>
                <a:latin typeface="Calibri Light" panose="020F0302020204030204" pitchFamily="34" charset="0"/>
                <a:ea typeface="+mn-ea"/>
                <a:cs typeface="Calibri Light" panose="020F0302020204030204" pitchFamily="34" charset="0"/>
              </a:rPr>
              <a:t>Für weitere Informationen kontaktieren Sie bitte</a:t>
            </a:r>
            <a:endParaRPr lang="de-DE" sz="1050" b="0" i="0" kern="1200" dirty="0">
              <a:solidFill>
                <a:schemeClr val="bg1"/>
              </a:solidFill>
              <a:latin typeface="Calibri Light" panose="020F0302020204030204" pitchFamily="34" charset="0"/>
              <a:ea typeface="+mn-ea"/>
              <a:cs typeface="Calibri Light" panose="020F0302020204030204" pitchFamily="34" charset="0"/>
            </a:endParaRPr>
          </a:p>
        </p:txBody>
      </p:sp>
      <p:sp>
        <p:nvSpPr>
          <p:cNvPr id="13" name="Textfeld 12">
            <a:extLst>
              <a:ext uri="{FF2B5EF4-FFF2-40B4-BE49-F238E27FC236}">
                <a16:creationId xmlns:a16="http://schemas.microsoft.com/office/drawing/2014/main" id="{7AB78139-79AF-A94B-94DC-A13CD842199B}"/>
              </a:ext>
            </a:extLst>
          </p:cNvPr>
          <p:cNvSpPr txBox="1"/>
          <p:nvPr userDrawn="1"/>
        </p:nvSpPr>
        <p:spPr>
          <a:xfrm>
            <a:off x="2507240" y="3234931"/>
            <a:ext cx="3528392"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t">
            <a:spAutoFit/>
          </a:bodyPr>
          <a:lstStyle/>
          <a:p>
            <a:r>
              <a:rPr lang="de-DE" sz="1000" b="0" i="0" noProof="1">
                <a:solidFill>
                  <a:schemeClr val="bg1"/>
                </a:solidFill>
                <a:latin typeface="Calibri Light" panose="020F0302020204030204" pitchFamily="34" charset="0"/>
                <a:cs typeface="Calibri Light" panose="020F0302020204030204" pitchFamily="34" charset="0"/>
              </a:rPr>
              <a:t>Deutsche Krankenhausgesellschaft e.V. </a:t>
            </a:r>
          </a:p>
          <a:p>
            <a:r>
              <a:rPr lang="de-DE" sz="1000" b="0" i="0" noProof="1">
                <a:solidFill>
                  <a:schemeClr val="bg1"/>
                </a:solidFill>
                <a:latin typeface="Calibri Light" panose="020F0302020204030204" pitchFamily="34" charset="0"/>
                <a:cs typeface="Calibri Light" panose="020F0302020204030204" pitchFamily="34" charset="0"/>
              </a:rPr>
              <a:t>Presse- und Öffentlichkeitsarbeit </a:t>
            </a:r>
          </a:p>
          <a:p>
            <a:r>
              <a:rPr lang="de-DE" sz="1000" b="0" i="0" noProof="1">
                <a:solidFill>
                  <a:schemeClr val="bg1"/>
                </a:solidFill>
                <a:latin typeface="Calibri Light" panose="020F0302020204030204" pitchFamily="34" charset="0"/>
                <a:cs typeface="Calibri Light" panose="020F0302020204030204" pitchFamily="34" charset="0"/>
              </a:rPr>
              <a:t> </a:t>
            </a:r>
          </a:p>
          <a:p>
            <a:r>
              <a:rPr lang="de-DE" sz="1000" b="0" i="0" noProof="1">
                <a:solidFill>
                  <a:schemeClr val="bg1"/>
                </a:solidFill>
                <a:latin typeface="Calibri Light" panose="020F0302020204030204" pitchFamily="34" charset="0"/>
                <a:cs typeface="Calibri Light" panose="020F0302020204030204" pitchFamily="34" charset="0"/>
              </a:rPr>
              <a:t>Anschrift: Wegelystraße 3 | 10623 Berlin </a:t>
            </a:r>
          </a:p>
          <a:p>
            <a:r>
              <a:rPr lang="de-DE" sz="1000" b="0" i="0" noProof="1">
                <a:solidFill>
                  <a:schemeClr val="bg1"/>
                </a:solidFill>
                <a:latin typeface="Calibri Light" panose="020F0302020204030204" pitchFamily="34" charset="0"/>
                <a:cs typeface="Calibri Light" panose="020F0302020204030204" pitchFamily="34" charset="0"/>
              </a:rPr>
              <a:t>Telefon: +49 (30) 39801-1024</a:t>
            </a:r>
          </a:p>
          <a:p>
            <a:r>
              <a:rPr lang="de-DE" sz="1000" b="0" i="0" noProof="1">
                <a:solidFill>
                  <a:schemeClr val="bg1"/>
                </a:solidFill>
                <a:latin typeface="Calibri Light" panose="020F0302020204030204" pitchFamily="34" charset="0"/>
                <a:cs typeface="Calibri Light" panose="020F0302020204030204" pitchFamily="34" charset="0"/>
              </a:rPr>
              <a:t>Telefax: +49 (30) 39801-3021</a:t>
            </a:r>
          </a:p>
          <a:p>
            <a:r>
              <a:rPr lang="de-DE" sz="1000" b="0" i="0" noProof="1">
                <a:solidFill>
                  <a:schemeClr val="bg1"/>
                </a:solidFill>
                <a:latin typeface="Calibri Light" panose="020F0302020204030204" pitchFamily="34" charset="0"/>
                <a:cs typeface="Calibri Light" panose="020F0302020204030204" pitchFamily="34" charset="0"/>
              </a:rPr>
              <a:t>E-Mail: r.staehler@dkgev.de</a:t>
            </a:r>
          </a:p>
          <a:p>
            <a:r>
              <a:rPr lang="de-DE" sz="1000" b="0" i="0" noProof="1">
                <a:solidFill>
                  <a:schemeClr val="bg1"/>
                </a:solidFill>
                <a:latin typeface="Calibri Light" panose="020F0302020204030204" pitchFamily="34" charset="0"/>
                <a:cs typeface="Calibri Light" panose="020F0302020204030204" pitchFamily="34" charset="0"/>
              </a:rPr>
              <a:t>Website: </a:t>
            </a:r>
            <a:r>
              <a:rPr lang="de-DE" sz="1000" b="0" i="0" noProof="1">
                <a:solidFill>
                  <a:schemeClr val="bg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www.dkgev.de</a:t>
            </a:r>
            <a:endParaRPr lang="de-DE" sz="1000" b="0" i="0" noProof="1">
              <a:solidFill>
                <a:schemeClr val="bg1"/>
              </a:solidFill>
              <a:latin typeface="Calibri Light" panose="020F0302020204030204" pitchFamily="34" charset="0"/>
              <a:cs typeface="Calibri Light" panose="020F0302020204030204" pitchFamily="34" charset="0"/>
            </a:endParaRPr>
          </a:p>
        </p:txBody>
      </p:sp>
      <p:sp>
        <p:nvSpPr>
          <p:cNvPr id="14" name="Textfeld 13">
            <a:extLst>
              <a:ext uri="{FF2B5EF4-FFF2-40B4-BE49-F238E27FC236}">
                <a16:creationId xmlns:a16="http://schemas.microsoft.com/office/drawing/2014/main" id="{2BAB36A0-0EEE-1C42-9328-5A98DE522C08}"/>
              </a:ext>
            </a:extLst>
          </p:cNvPr>
          <p:cNvSpPr txBox="1"/>
          <p:nvPr userDrawn="1"/>
        </p:nvSpPr>
        <p:spPr>
          <a:xfrm>
            <a:off x="2507240" y="3003798"/>
            <a:ext cx="3372860"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t">
            <a:spAutoFit/>
          </a:bodyPr>
          <a:lstStyle/>
          <a:p>
            <a:pPr marL="0" lvl="0" indent="0" algn="l" defTabSz="685800" rtl="0" eaLnBrk="1" latinLnBrk="0" hangingPunct="1">
              <a:lnSpc>
                <a:spcPct val="90000"/>
              </a:lnSpc>
              <a:spcBef>
                <a:spcPts val="0"/>
              </a:spcBef>
              <a:buFont typeface="Arial" panose="020B0604020202020204" pitchFamily="34" charset="0"/>
              <a:buNone/>
            </a:pPr>
            <a:r>
              <a:rPr lang="de-DE" sz="1000" b="0" i="0" kern="1200" dirty="0" err="1">
                <a:solidFill>
                  <a:schemeClr val="bg1"/>
                </a:solidFill>
                <a:latin typeface="+mj-lt"/>
                <a:ea typeface="+mn-ea"/>
                <a:cs typeface="Calibri Light" panose="020F0302020204030204" pitchFamily="34" charset="0"/>
              </a:rPr>
              <a:t>Rike Stähler</a:t>
            </a:r>
            <a:endParaRPr lang="de-DE" sz="1000" b="0" i="0" kern="1200" dirty="0">
              <a:solidFill>
                <a:schemeClr val="bg1"/>
              </a:solidFill>
              <a:latin typeface="+mj-lt"/>
              <a:ea typeface="+mn-ea"/>
              <a:cs typeface="Calibri Light" panose="020F0302020204030204" pitchFamily="34" charset="0"/>
            </a:endParaRPr>
          </a:p>
        </p:txBody>
      </p:sp>
      <p:pic>
        <p:nvPicPr>
          <p:cNvPr id="19" name="Bildplatzhalter 17">
            <a:extLst>
              <a:ext uri="{FF2B5EF4-FFF2-40B4-BE49-F238E27FC236}">
                <a16:creationId xmlns:a16="http://schemas.microsoft.com/office/drawing/2014/main" id="{E2D6A0E8-9F08-6A4E-B3A7-16A8582B3B4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bwMode="gray">
          <a:xfrm>
            <a:off x="1359269" y="2843592"/>
            <a:ext cx="944183" cy="947382"/>
          </a:xfrm>
          <a:prstGeom prst="ellipse">
            <a:avLst/>
          </a:prstGeom>
        </p:spPr>
      </p:pic>
    </p:spTree>
    <p:extLst>
      <p:ext uri="{BB962C8B-B14F-4D97-AF65-F5344CB8AC3E}">
        <p14:creationId xmlns:p14="http://schemas.microsoft.com/office/powerpoint/2010/main" val="184390178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hank you - full white">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bwMode="black">
          <a:xfrm>
            <a:off x="1343025" y="2001789"/>
            <a:ext cx="5400675" cy="2062831"/>
          </a:xfrm>
        </p:spPr>
        <p:txBody>
          <a:bodyPr anchor="t"/>
          <a:lstStyle>
            <a:lvl1pPr>
              <a:lnSpc>
                <a:spcPct val="80000"/>
              </a:lnSpc>
              <a:defRPr sz="8625">
                <a:solidFill>
                  <a:schemeClr val="bg1"/>
                </a:solidFill>
              </a:defRPr>
            </a:lvl1pPr>
          </a:lstStyle>
          <a:p>
            <a:pPr lvl="0"/>
            <a:r>
              <a:rPr lang="de-DE" noProof="1"/>
              <a:t>Danke!</a:t>
            </a:r>
          </a:p>
        </p:txBody>
      </p:sp>
    </p:spTree>
    <p:extLst>
      <p:ext uri="{BB962C8B-B14F-4D97-AF65-F5344CB8AC3E}">
        <p14:creationId xmlns:p14="http://schemas.microsoft.com/office/powerpoint/2010/main" val="217129797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hank you - full white">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bwMode="black">
          <a:xfrm>
            <a:off x="1343025" y="2001789"/>
            <a:ext cx="5821263" cy="2062831"/>
          </a:xfrm>
        </p:spPr>
        <p:txBody>
          <a:bodyPr anchor="t"/>
          <a:lstStyle>
            <a:lvl1pPr>
              <a:lnSpc>
                <a:spcPct val="80000"/>
              </a:lnSpc>
              <a:defRPr sz="8625">
                <a:solidFill>
                  <a:srgbClr val="007858"/>
                </a:solidFill>
              </a:defRPr>
            </a:lvl1pPr>
          </a:lstStyle>
          <a:p>
            <a:pPr lvl="0"/>
            <a:r>
              <a:rPr lang="de-DE" noProof="1"/>
              <a:t>Danke!</a:t>
            </a:r>
          </a:p>
        </p:txBody>
      </p:sp>
    </p:spTree>
    <p:extLst>
      <p:ext uri="{BB962C8B-B14F-4D97-AF65-F5344CB8AC3E}">
        <p14:creationId xmlns:p14="http://schemas.microsoft.com/office/powerpoint/2010/main" val="359674454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mprint">
    <p:bg>
      <p:bgPr>
        <a:solidFill>
          <a:schemeClr val="bg1"/>
        </a:soli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F7F5572-CAB0-1E40-8591-3E9CB0C7B418}"/>
              </a:ext>
            </a:extLst>
          </p:cNvPr>
          <p:cNvGrpSpPr/>
          <p:nvPr userDrawn="1"/>
        </p:nvGrpSpPr>
        <p:grpSpPr>
          <a:xfrm>
            <a:off x="4738001" y="1762862"/>
            <a:ext cx="3578415" cy="2825013"/>
            <a:chOff x="3749675" y="1406046"/>
            <a:chExt cx="3988274" cy="2825013"/>
          </a:xfrm>
        </p:grpSpPr>
        <p:sp>
          <p:nvSpPr>
            <p:cNvPr id="9" name="Textfeld 8">
              <a:extLst>
                <a:ext uri="{FF2B5EF4-FFF2-40B4-BE49-F238E27FC236}">
                  <a16:creationId xmlns:a16="http://schemas.microsoft.com/office/drawing/2014/main" id="{6D112152-EBD2-F74C-9BC2-EC2F6F7775A5}"/>
                </a:ext>
              </a:extLst>
            </p:cNvPr>
            <p:cNvSpPr txBox="1"/>
            <p:nvPr userDrawn="1"/>
          </p:nvSpPr>
          <p:spPr>
            <a:xfrm>
              <a:off x="3749675" y="1830235"/>
              <a:ext cx="3988274" cy="2400824"/>
            </a:xfrm>
            <a:prstGeom prst="rect">
              <a:avLst/>
            </a:prstGeom>
            <a:noFill/>
          </p:spPr>
          <p:txBody>
            <a:bodyPr wrap="square" lIns="0" tIns="0" rIns="0" bIns="0" rtlCol="0" anchor="t">
              <a:noAutofit/>
            </a:bodyPr>
            <a:lstStyle/>
            <a:p>
              <a:r>
                <a:rPr lang="de-DE" sz="1050" b="0" i="0" noProof="1">
                  <a:solidFill>
                    <a:schemeClr val="tx1"/>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b="0" i="0" noProof="1">
                <a:solidFill>
                  <a:schemeClr val="tx1"/>
                </a:solidFill>
                <a:latin typeface="Calibri Light" panose="020F0302020204030204" pitchFamily="34" charset="0"/>
                <a:cs typeface="Calibri Light" panose="020F0302020204030204" pitchFamily="34" charset="0"/>
              </a:endParaRPr>
            </a:p>
            <a:p>
              <a:r>
                <a:rPr lang="de-DE" sz="1050" b="0" i="0" noProof="1">
                  <a:solidFill>
                    <a:schemeClr val="tx1"/>
                  </a:solidFill>
                  <a:latin typeface="Calibri Light" panose="020F0302020204030204" pitchFamily="34" charset="0"/>
                  <a:cs typeface="Calibri Light" panose="020F0302020204030204" pitchFamily="34" charset="0"/>
                </a:rPr>
                <a:t>Deutsche Krankenhausgesellschaft e.V. </a:t>
              </a:r>
            </a:p>
            <a:p>
              <a:r>
                <a:rPr lang="de-DE" sz="1050" b="0" i="0" noProof="1">
                  <a:solidFill>
                    <a:schemeClr val="tx1"/>
                  </a:solidFill>
                  <a:latin typeface="Calibri Light" panose="020F0302020204030204" pitchFamily="34" charset="0"/>
                  <a:cs typeface="Calibri Light" panose="020F0302020204030204" pitchFamily="34" charset="0"/>
                </a:rPr>
                <a:t>Presse- und Öffentlichkeitsarbeit </a:t>
              </a:r>
            </a:p>
            <a:p>
              <a:r>
                <a:rPr lang="de-DE" sz="1050" b="0" i="0" noProof="1">
                  <a:solidFill>
                    <a:schemeClr val="tx1"/>
                  </a:solidFill>
                  <a:latin typeface="Calibri Light" panose="020F0302020204030204" pitchFamily="34" charset="0"/>
                  <a:cs typeface="Calibri Light" panose="020F0302020204030204" pitchFamily="34" charset="0"/>
                </a:rPr>
                <a:t> </a:t>
              </a:r>
            </a:p>
            <a:p>
              <a:r>
                <a:rPr lang="de-DE" sz="1050" b="0" i="0" noProof="1">
                  <a:solidFill>
                    <a:schemeClr val="tx1"/>
                  </a:solidFill>
                  <a:latin typeface="Calibri Light" panose="020F0302020204030204" pitchFamily="34" charset="0"/>
                  <a:cs typeface="Calibri Light" panose="020F0302020204030204" pitchFamily="34" charset="0"/>
                </a:rPr>
                <a:t>Anschrift: Wegelystraße 3 | 10623 Berlin </a:t>
              </a:r>
            </a:p>
            <a:p>
              <a:r>
                <a:rPr lang="de-DE" sz="1050" b="0" i="0" noProof="1">
                  <a:solidFill>
                    <a:schemeClr val="tx1"/>
                  </a:solidFill>
                  <a:latin typeface="Calibri Light" panose="020F0302020204030204" pitchFamily="34" charset="0"/>
                  <a:cs typeface="Calibri Light" panose="020F0302020204030204" pitchFamily="34" charset="0"/>
                </a:rPr>
                <a:t>Telefon: +49 (30) 39801-1024</a:t>
              </a:r>
            </a:p>
            <a:p>
              <a:r>
                <a:rPr lang="de-DE" sz="1050" b="0" i="0" noProof="1">
                  <a:solidFill>
                    <a:schemeClr val="tx1"/>
                  </a:solidFill>
                  <a:latin typeface="Calibri Light" panose="020F0302020204030204" pitchFamily="34" charset="0"/>
                  <a:cs typeface="Calibri Light" panose="020F0302020204030204" pitchFamily="34" charset="0"/>
                </a:rPr>
                <a:t>Telefax: +49 (30) 39801-3021</a:t>
              </a:r>
            </a:p>
            <a:p>
              <a:r>
                <a:rPr lang="de-DE" sz="1050" b="0" i="0" noProof="1">
                  <a:solidFill>
                    <a:schemeClr val="tx1"/>
                  </a:solidFill>
                  <a:latin typeface="Calibri Light" panose="020F0302020204030204" pitchFamily="34" charset="0"/>
                  <a:cs typeface="Calibri Light" panose="020F0302020204030204" pitchFamily="34" charset="0"/>
                </a:rPr>
                <a:t>E-Mail: r.staehler@dkgev.de</a:t>
              </a:r>
            </a:p>
            <a:p>
              <a:r>
                <a:rPr lang="de-DE" sz="1050" b="0" i="0" noProof="1">
                  <a:solidFill>
                    <a:schemeClr val="tx1"/>
                  </a:solidFill>
                  <a:latin typeface="Calibri Light" panose="020F0302020204030204" pitchFamily="34" charset="0"/>
                  <a:cs typeface="Calibri Light" panose="020F0302020204030204" pitchFamily="34" charset="0"/>
                </a:rPr>
                <a:t>Website: www.dkgev.de</a:t>
              </a:r>
            </a:p>
            <a:p>
              <a:endParaRPr lang="de-DE" sz="1050" b="0" i="0" noProof="1">
                <a:solidFill>
                  <a:schemeClr val="tx1"/>
                </a:solidFill>
                <a:latin typeface="Calibri Light" panose="020F0302020204030204" pitchFamily="34" charset="0"/>
                <a:cs typeface="Calibri Light" panose="020F0302020204030204" pitchFamily="34" charset="0"/>
              </a:endParaRPr>
            </a:p>
            <a:p>
              <a:r>
                <a:rPr lang="de-DE" sz="1050" b="0" i="0" noProof="1">
                  <a:solidFill>
                    <a:schemeClr val="tx1"/>
                  </a:solidFill>
                  <a:latin typeface="Calibri Light" panose="020F0302020204030204" pitchFamily="34" charset="0"/>
                  <a:cs typeface="Calibri Light" panose="020F0302020204030204" pitchFamily="34" charset="0"/>
                </a:rPr>
                <a:t>© DKG – Deutsche Krankenhausgesellschaft e.V.</a:t>
              </a:r>
            </a:p>
          </p:txBody>
        </p:sp>
        <p:sp>
          <p:nvSpPr>
            <p:cNvPr id="11" name="Textfeld 10">
              <a:extLst>
                <a:ext uri="{FF2B5EF4-FFF2-40B4-BE49-F238E27FC236}">
                  <a16:creationId xmlns:a16="http://schemas.microsoft.com/office/drawing/2014/main" id="{A28EA71A-225C-5C4D-8302-9916E9EDE7E8}"/>
                </a:ext>
              </a:extLst>
            </p:cNvPr>
            <p:cNvSpPr txBox="1"/>
            <p:nvPr userDrawn="1"/>
          </p:nvSpPr>
          <p:spPr>
            <a:xfrm>
              <a:off x="3749675" y="1406046"/>
              <a:ext cx="2245650" cy="308921"/>
            </a:xfrm>
            <a:prstGeom prst="rect">
              <a:avLst/>
            </a:prstGeom>
            <a:noFill/>
          </p:spPr>
          <p:txBody>
            <a:bodyPr wrap="square" lIns="0" tIns="0" rIns="0" bIns="0" rtlCol="0" anchor="t">
              <a:noAutofit/>
            </a:bodyPr>
            <a:lstStyle/>
            <a:p>
              <a:r>
                <a:rPr lang="de-DE" sz="1600" kern="1200" noProof="1">
                  <a:solidFill>
                    <a:srgbClr val="007858"/>
                  </a:solidFill>
                  <a:latin typeface="+mj-lt"/>
                  <a:ea typeface="+mn-ea"/>
                  <a:cs typeface="+mn-cs"/>
                </a:rPr>
                <a:t>Impressum</a:t>
              </a:r>
            </a:p>
          </p:txBody>
        </p:sp>
      </p:grpSp>
      <p:pic>
        <p:nvPicPr>
          <p:cNvPr id="6" name="Picture 2">
            <a:extLst>
              <a:ext uri="{FF2B5EF4-FFF2-40B4-BE49-F238E27FC236}">
                <a16:creationId xmlns:a16="http://schemas.microsoft.com/office/drawing/2014/main" id="{D2F84B7F-C37F-AB4A-8A88-AA75DF83A9D5}"/>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3480864" y="771525"/>
            <a:ext cx="2014874" cy="75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2816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Imprint">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F7F5572-CAB0-1E40-8591-3E9CB0C7B418}"/>
              </a:ext>
            </a:extLst>
          </p:cNvPr>
          <p:cNvGrpSpPr/>
          <p:nvPr userDrawn="1"/>
        </p:nvGrpSpPr>
        <p:grpSpPr>
          <a:xfrm>
            <a:off x="4738001" y="1762862"/>
            <a:ext cx="3578415" cy="2825013"/>
            <a:chOff x="3749675" y="1406046"/>
            <a:chExt cx="3988274" cy="2825013"/>
          </a:xfrm>
        </p:grpSpPr>
        <p:sp>
          <p:nvSpPr>
            <p:cNvPr id="9" name="Textfeld 8">
              <a:extLst>
                <a:ext uri="{FF2B5EF4-FFF2-40B4-BE49-F238E27FC236}">
                  <a16:creationId xmlns:a16="http://schemas.microsoft.com/office/drawing/2014/main" id="{6D112152-EBD2-F74C-9BC2-EC2F6F7775A5}"/>
                </a:ext>
              </a:extLst>
            </p:cNvPr>
            <p:cNvSpPr txBox="1"/>
            <p:nvPr userDrawn="1"/>
          </p:nvSpPr>
          <p:spPr>
            <a:xfrm>
              <a:off x="3749675" y="1830235"/>
              <a:ext cx="3988274" cy="2400824"/>
            </a:xfrm>
            <a:prstGeom prst="rect">
              <a:avLst/>
            </a:prstGeom>
            <a:noFill/>
          </p:spPr>
          <p:txBody>
            <a:bodyPr wrap="square" lIns="0" tIns="0" rIns="0" bIns="0" rtlCol="0" anchor="t">
              <a:noAutofit/>
            </a:bodyPr>
            <a:lstStyle/>
            <a:p>
              <a:r>
                <a:rPr lang="de-DE" sz="1050" b="0" i="0" noProof="1">
                  <a:solidFill>
                    <a:schemeClr val="bg1"/>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b="0" i="0" noProof="1">
                <a:solidFill>
                  <a:schemeClr val="bg1"/>
                </a:solidFill>
                <a:latin typeface="Calibri Light" panose="020F0302020204030204" pitchFamily="34" charset="0"/>
                <a:cs typeface="Calibri Light" panose="020F0302020204030204" pitchFamily="34" charset="0"/>
              </a:endParaRPr>
            </a:p>
            <a:p>
              <a:r>
                <a:rPr lang="de-DE" sz="1050" b="0" i="0" noProof="1">
                  <a:solidFill>
                    <a:schemeClr val="bg1"/>
                  </a:solidFill>
                  <a:latin typeface="Calibri Light" panose="020F0302020204030204" pitchFamily="34" charset="0"/>
                  <a:cs typeface="Calibri Light" panose="020F0302020204030204" pitchFamily="34" charset="0"/>
                </a:rPr>
                <a:t>Deutsche Krankenhausgesellschaft e.V. </a:t>
              </a:r>
            </a:p>
            <a:p>
              <a:r>
                <a:rPr lang="de-DE" sz="1050" b="0" i="0" noProof="1">
                  <a:solidFill>
                    <a:schemeClr val="bg1"/>
                  </a:solidFill>
                  <a:latin typeface="Calibri Light" panose="020F0302020204030204" pitchFamily="34" charset="0"/>
                  <a:cs typeface="Calibri Light" panose="020F0302020204030204" pitchFamily="34" charset="0"/>
                </a:rPr>
                <a:t>Presse- und Öffentlichkeitsarbeit </a:t>
              </a:r>
            </a:p>
            <a:p>
              <a:r>
                <a:rPr lang="de-DE" sz="1050" b="0" i="0" noProof="1">
                  <a:solidFill>
                    <a:schemeClr val="bg1"/>
                  </a:solidFill>
                  <a:latin typeface="Calibri Light" panose="020F0302020204030204" pitchFamily="34" charset="0"/>
                  <a:cs typeface="Calibri Light" panose="020F0302020204030204" pitchFamily="34" charset="0"/>
                </a:rPr>
                <a:t> </a:t>
              </a:r>
            </a:p>
            <a:p>
              <a:r>
                <a:rPr lang="de-DE" sz="1050" b="0" i="0" noProof="1">
                  <a:solidFill>
                    <a:schemeClr val="bg1"/>
                  </a:solidFill>
                  <a:latin typeface="Calibri Light" panose="020F0302020204030204" pitchFamily="34" charset="0"/>
                  <a:cs typeface="Calibri Light" panose="020F0302020204030204" pitchFamily="34" charset="0"/>
                </a:rPr>
                <a:t>Anschrift: Wegelystraße 3 | 10623 Berlin </a:t>
              </a:r>
            </a:p>
            <a:p>
              <a:r>
                <a:rPr lang="de-DE" sz="1050" b="0" i="0" noProof="1">
                  <a:solidFill>
                    <a:schemeClr val="bg1"/>
                  </a:solidFill>
                  <a:latin typeface="Calibri Light" panose="020F0302020204030204" pitchFamily="34" charset="0"/>
                  <a:cs typeface="Calibri Light" panose="020F0302020204030204" pitchFamily="34" charset="0"/>
                </a:rPr>
                <a:t>Telefon: +49 (30) 39801-1024</a:t>
              </a:r>
            </a:p>
            <a:p>
              <a:r>
                <a:rPr lang="de-DE" sz="1050" b="0" i="0" noProof="1">
                  <a:solidFill>
                    <a:schemeClr val="bg1"/>
                  </a:solidFill>
                  <a:latin typeface="Calibri Light" panose="020F0302020204030204" pitchFamily="34" charset="0"/>
                  <a:cs typeface="Calibri Light" panose="020F0302020204030204" pitchFamily="34" charset="0"/>
                </a:rPr>
                <a:t>Telefax: +49 (30) 39801-3021</a:t>
              </a:r>
            </a:p>
            <a:p>
              <a:r>
                <a:rPr lang="de-DE" sz="1050" b="0" i="0" noProof="1">
                  <a:solidFill>
                    <a:schemeClr val="bg1"/>
                  </a:solidFill>
                  <a:latin typeface="Calibri Light" panose="020F0302020204030204" pitchFamily="34" charset="0"/>
                  <a:cs typeface="Calibri Light" panose="020F0302020204030204" pitchFamily="34" charset="0"/>
                </a:rPr>
                <a:t>E-Mail: r.staehler@dkgev.de</a:t>
              </a:r>
            </a:p>
            <a:p>
              <a:r>
                <a:rPr lang="de-DE" sz="1050" b="0" i="0" noProof="1">
                  <a:solidFill>
                    <a:schemeClr val="bg1"/>
                  </a:solidFill>
                  <a:latin typeface="Calibri Light" panose="020F0302020204030204" pitchFamily="34" charset="0"/>
                  <a:cs typeface="Calibri Light" panose="020F0302020204030204" pitchFamily="34" charset="0"/>
                </a:rPr>
                <a:t>Website: www.dkgev.de</a:t>
              </a:r>
            </a:p>
            <a:p>
              <a:endParaRPr lang="de-DE" sz="1050" b="0" i="0" noProof="1">
                <a:solidFill>
                  <a:schemeClr val="bg1"/>
                </a:solidFill>
                <a:latin typeface="Calibri Light" panose="020F0302020204030204" pitchFamily="34" charset="0"/>
                <a:cs typeface="Calibri Light" panose="020F0302020204030204" pitchFamily="34" charset="0"/>
              </a:endParaRPr>
            </a:p>
            <a:p>
              <a:r>
                <a:rPr lang="de-DE" sz="1050" b="0" i="0" noProof="1">
                  <a:solidFill>
                    <a:schemeClr val="bg1"/>
                  </a:solidFill>
                  <a:latin typeface="Calibri Light" panose="020F0302020204030204" pitchFamily="34" charset="0"/>
                  <a:cs typeface="Calibri Light" panose="020F0302020204030204" pitchFamily="34" charset="0"/>
                </a:rPr>
                <a:t>© DKG – Deutsche Krankenhausgesellschaft e.V.</a:t>
              </a:r>
            </a:p>
          </p:txBody>
        </p:sp>
        <p:sp>
          <p:nvSpPr>
            <p:cNvPr id="11" name="Textfeld 10">
              <a:extLst>
                <a:ext uri="{FF2B5EF4-FFF2-40B4-BE49-F238E27FC236}">
                  <a16:creationId xmlns:a16="http://schemas.microsoft.com/office/drawing/2014/main" id="{A28EA71A-225C-5C4D-8302-9916E9EDE7E8}"/>
                </a:ext>
              </a:extLst>
            </p:cNvPr>
            <p:cNvSpPr txBox="1"/>
            <p:nvPr userDrawn="1"/>
          </p:nvSpPr>
          <p:spPr>
            <a:xfrm>
              <a:off x="3749675" y="1406046"/>
              <a:ext cx="2245650" cy="308921"/>
            </a:xfrm>
            <a:prstGeom prst="rect">
              <a:avLst/>
            </a:prstGeom>
            <a:noFill/>
          </p:spPr>
          <p:txBody>
            <a:bodyPr wrap="square" lIns="0" tIns="0" rIns="0" bIns="0" rtlCol="0" anchor="t">
              <a:noAutofit/>
            </a:bodyPr>
            <a:lstStyle/>
            <a:p>
              <a:r>
                <a:rPr lang="de-DE" sz="1600" kern="1200" noProof="1">
                  <a:solidFill>
                    <a:schemeClr val="bg1"/>
                  </a:solidFill>
                  <a:latin typeface="+mj-lt"/>
                  <a:ea typeface="+mn-ea"/>
                  <a:cs typeface="+mn-cs"/>
                </a:rPr>
                <a:t>Impressum</a:t>
              </a:r>
            </a:p>
          </p:txBody>
        </p:sp>
      </p:grpSp>
      <p:pic>
        <p:nvPicPr>
          <p:cNvPr id="8" name="Picture 2">
            <a:extLst>
              <a:ext uri="{FF2B5EF4-FFF2-40B4-BE49-F238E27FC236}">
                <a16:creationId xmlns:a16="http://schemas.microsoft.com/office/drawing/2014/main" id="{2861C5E8-7F2D-514C-B701-DB76AE9246A6}"/>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383033" y="771525"/>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74282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Headline - whit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9C5B808-C1CE-F54A-B198-016EDDCE9A00}"/>
              </a:ext>
            </a:extLst>
          </p:cNvPr>
          <p:cNvSpPr/>
          <p:nvPr userDrawn="1"/>
        </p:nvSpPr>
        <p:spPr>
          <a:xfrm>
            <a:off x="190799" y="484187"/>
            <a:ext cx="3157065" cy="4248151"/>
          </a:xfrm>
          <a:prstGeom prst="rect">
            <a:avLst/>
          </a:pr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3" name="Titel 2">
            <a:extLst>
              <a:ext uri="{FF2B5EF4-FFF2-40B4-BE49-F238E27FC236}">
                <a16:creationId xmlns:a16="http://schemas.microsoft.com/office/drawing/2014/main" id="{FAB4D67F-CAC2-474F-B797-64D8CD80DF82}"/>
              </a:ext>
            </a:extLst>
          </p:cNvPr>
          <p:cNvSpPr>
            <a:spLocks noGrp="1"/>
          </p:cNvSpPr>
          <p:nvPr>
            <p:ph type="title" hasCustomPrompt="1"/>
          </p:nvPr>
        </p:nvSpPr>
        <p:spPr>
          <a:xfrm>
            <a:off x="323528" y="627534"/>
            <a:ext cx="2856235" cy="3960341"/>
          </a:xfrm>
        </p:spPr>
        <p:txBody>
          <a:bodyPr/>
          <a:lstStyle>
            <a:lvl1pPr>
              <a:defRPr>
                <a:solidFill>
                  <a:schemeClr val="bg1"/>
                </a:solidFill>
              </a:defRPr>
            </a:lvl1pPr>
          </a:lstStyle>
          <a:p>
            <a:r>
              <a:rPr lang="de-DE"/>
              <a:t>Double headline,</a:t>
            </a:r>
            <a:br>
              <a:rPr lang="de-DE"/>
            </a:br>
            <a:r>
              <a:rPr lang="de-DE"/>
              <a:t>32pt Calibri-Bold</a:t>
            </a:r>
          </a:p>
        </p:txBody>
      </p:sp>
    </p:spTree>
    <p:extLst>
      <p:ext uri="{BB962C8B-B14F-4D97-AF65-F5344CB8AC3E}">
        <p14:creationId xmlns:p14="http://schemas.microsoft.com/office/powerpoint/2010/main" val="323577968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big + pictur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83708" y="765174"/>
            <a:ext cx="3600326" cy="510431"/>
          </a:xfrm>
        </p:spPr>
        <p:txBody>
          <a:bodyPr>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200" b="1" i="0" smtClean="0">
                <a:effectLst/>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Agenda/Liste</a:t>
            </a:r>
          </a:p>
        </p:txBody>
      </p:sp>
      <p:sp>
        <p:nvSpPr>
          <p:cNvPr id="9" name="Textplatzhalter 15">
            <a:extLst>
              <a:ext uri="{FF2B5EF4-FFF2-40B4-BE49-F238E27FC236}">
                <a16:creationId xmlns:a16="http://schemas.microsoft.com/office/drawing/2014/main" id="{5C55D021-4881-FF43-B39D-18685B174366}"/>
              </a:ext>
            </a:extLst>
          </p:cNvPr>
          <p:cNvSpPr>
            <a:spLocks noGrp="1"/>
          </p:cNvSpPr>
          <p:nvPr>
            <p:ph type="body" sz="quarter" idx="16" hasCustomPrompt="1"/>
          </p:nvPr>
        </p:nvSpPr>
        <p:spPr>
          <a:xfrm>
            <a:off x="483708" y="1376362"/>
            <a:ext cx="5124450" cy="3001963"/>
          </a:xfrm>
          <a:prstGeom prst="rect">
            <a:avLst/>
          </a:prstGeom>
        </p:spPr>
        <p:txBody>
          <a:bodyPr anchor="t">
            <a:normAutofit/>
          </a:bodyPr>
          <a:lstStyle>
            <a:lvl1pPr marL="404813" indent="-397669">
              <a:spcBef>
                <a:spcPts val="1800"/>
              </a:spcBef>
              <a:buClr>
                <a:schemeClr val="accent2"/>
              </a:buClr>
              <a:buFont typeface="+mj-lt"/>
              <a:buAutoNum type="arabicPeriod"/>
              <a:tabLst/>
              <a:defRPr sz="1500"/>
            </a:lvl1pPr>
            <a:lvl5pPr marL="342900" indent="-342900">
              <a:spcBef>
                <a:spcPts val="0"/>
              </a:spcBef>
              <a:spcAft>
                <a:spcPts val="1800"/>
              </a:spcAft>
              <a:buFont typeface="+mj-lt"/>
              <a:buAutoNum type="arabicPeriod"/>
              <a:defRPr sz="1500"/>
            </a:lvl5pPr>
          </a:lstStyle>
          <a:p>
            <a:pPr lvl="0"/>
            <a:r>
              <a:rPr lang="de-DE" dirty="0"/>
              <a:t>Agendapunkt</a:t>
            </a:r>
          </a:p>
          <a:p>
            <a:pPr lvl="0"/>
            <a:r>
              <a:rPr lang="de-DE" dirty="0"/>
              <a:t>Agendapunkt </a:t>
            </a:r>
          </a:p>
          <a:p>
            <a:pPr lvl="0"/>
            <a:r>
              <a:rPr lang="de-DE" dirty="0"/>
              <a:t>Agendapunkt </a:t>
            </a:r>
          </a:p>
          <a:p>
            <a:pPr lvl="0"/>
            <a:r>
              <a:rPr lang="de-DE" dirty="0"/>
              <a:t>Agendapunkt </a:t>
            </a:r>
          </a:p>
          <a:p>
            <a:pPr lvl="0"/>
            <a:r>
              <a:rPr lang="de-DE" dirty="0"/>
              <a:t>Agendapunkt </a:t>
            </a:r>
          </a:p>
          <a:p>
            <a:pPr lvl="0"/>
            <a:r>
              <a:rPr lang="de-DE" dirty="0"/>
              <a:t>Agendapunkt</a:t>
            </a:r>
          </a:p>
        </p:txBody>
      </p:sp>
    </p:spTree>
    <p:extLst>
      <p:ext uri="{BB962C8B-B14F-4D97-AF65-F5344CB8AC3E}">
        <p14:creationId xmlns:p14="http://schemas.microsoft.com/office/powerpoint/2010/main" val="235996477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 black/ white box">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755650" y="2253099"/>
            <a:ext cx="5832475" cy="2014854"/>
          </a:xfrm>
        </p:spPr>
        <p:txBody>
          <a:bodyPr anchor="b">
            <a:noAutofit/>
          </a:bodyPr>
          <a:lstStyle>
            <a:lvl1pPr>
              <a:defRPr sz="3600"/>
            </a:lvl1pPr>
          </a:lstStyle>
          <a:p>
            <a:pPr lvl="0"/>
            <a:r>
              <a:rPr lang="de-DE" noProof="1"/>
              <a:t>Titel, </a:t>
            </a:r>
            <a:br>
              <a:rPr lang="de-DE" noProof="1"/>
            </a:br>
            <a:r>
              <a:rPr lang="de-DE" noProof="1"/>
              <a:t>36pt Calibri-Bold</a:t>
            </a:r>
          </a:p>
        </p:txBody>
      </p:sp>
      <p:sp>
        <p:nvSpPr>
          <p:cNvPr id="16" name="Textplatzhalter 15">
            <a:extLst>
              <a:ext uri="{FF2B5EF4-FFF2-40B4-BE49-F238E27FC236}">
                <a16:creationId xmlns:a16="http://schemas.microsoft.com/office/drawing/2014/main" id="{39E3208D-6C1B-F648-91BF-B4298AA5CD72}"/>
              </a:ext>
            </a:extLst>
          </p:cNvPr>
          <p:cNvSpPr>
            <a:spLocks noGrp="1"/>
          </p:cNvSpPr>
          <p:nvPr>
            <p:ph type="body" sz="quarter" idx="10" hasCustomPrompt="1"/>
          </p:nvPr>
        </p:nvSpPr>
        <p:spPr>
          <a:xfrm>
            <a:off x="755650" y="4408338"/>
            <a:ext cx="5832475" cy="324000"/>
          </a:xfrm>
          <a:prstGeom prst="rect">
            <a:avLst/>
          </a:prstGeom>
        </p:spPr>
        <p:txBody>
          <a:bodyPr/>
          <a:lstStyle>
            <a:lvl1pPr>
              <a:defRPr sz="1050"/>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9" name="Picture 2">
            <a:extLst>
              <a:ext uri="{FF2B5EF4-FFF2-40B4-BE49-F238E27FC236}">
                <a16:creationId xmlns:a16="http://schemas.microsoft.com/office/drawing/2014/main" id="{5390A117-B470-464D-80A2-7691AED7683E}"/>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6825375" y="185360"/>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35680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Title - black/ white box">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B28021C0-0F65-2248-89E5-1D76018157FB}"/>
              </a:ext>
            </a:extLst>
          </p:cNvPr>
          <p:cNvSpPr>
            <a:spLocks noGrp="1"/>
          </p:cNvSpPr>
          <p:nvPr>
            <p:ph type="title" hasCustomPrompt="1"/>
          </p:nvPr>
        </p:nvSpPr>
        <p:spPr>
          <a:xfrm>
            <a:off x="755650" y="2253099"/>
            <a:ext cx="5832475" cy="2014854"/>
          </a:xfrm>
        </p:spPr>
        <p:txBody>
          <a:bodyPr anchor="b">
            <a:noAutofit/>
          </a:bodyPr>
          <a:lstStyle>
            <a:lvl1pPr>
              <a:defRPr sz="3600">
                <a:solidFill>
                  <a:schemeClr val="bg1"/>
                </a:solidFill>
              </a:defRPr>
            </a:lvl1pPr>
          </a:lstStyle>
          <a:p>
            <a:pPr lvl="0"/>
            <a:r>
              <a:rPr lang="de-DE" noProof="1"/>
              <a:t>Titel, </a:t>
            </a:r>
            <a:br>
              <a:rPr lang="de-DE" noProof="1"/>
            </a:br>
            <a:r>
              <a:rPr lang="de-DE" noProof="1"/>
              <a:t>36pt Calibri-Bold</a:t>
            </a:r>
          </a:p>
        </p:txBody>
      </p:sp>
      <p:sp>
        <p:nvSpPr>
          <p:cNvPr id="10" name="Textplatzhalter 15">
            <a:extLst>
              <a:ext uri="{FF2B5EF4-FFF2-40B4-BE49-F238E27FC236}">
                <a16:creationId xmlns:a16="http://schemas.microsoft.com/office/drawing/2014/main" id="{C08578B3-FC32-144E-8A78-3E71284086C7}"/>
              </a:ext>
            </a:extLst>
          </p:cNvPr>
          <p:cNvSpPr>
            <a:spLocks noGrp="1"/>
          </p:cNvSpPr>
          <p:nvPr>
            <p:ph type="body" sz="quarter" idx="10" hasCustomPrompt="1"/>
          </p:nvPr>
        </p:nvSpPr>
        <p:spPr>
          <a:xfrm>
            <a:off x="755650" y="4408338"/>
            <a:ext cx="5832475" cy="324000"/>
          </a:xfrm>
          <a:prstGeom prst="rect">
            <a:avLst/>
          </a:prstGeom>
        </p:spPr>
        <p:txBody>
          <a:bodyPr/>
          <a:lstStyle>
            <a:lvl1pPr>
              <a:defRPr sz="1050">
                <a:solidFill>
                  <a:schemeClr val="bg1"/>
                </a:solidFill>
              </a:defRPr>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12" name="Picture 2">
            <a:extLst>
              <a:ext uri="{FF2B5EF4-FFF2-40B4-BE49-F238E27FC236}">
                <a16:creationId xmlns:a16="http://schemas.microsoft.com/office/drawing/2014/main" id="{4332FD50-AD0D-364F-AB73-01EDD004C37E}"/>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38875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Picture - 10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D6B92CE5-A277-334B-8937-C6C41BB7EAA6}"/>
              </a:ext>
            </a:extLst>
          </p:cNvPr>
          <p:cNvSpPr>
            <a:spLocks noGrp="1"/>
          </p:cNvSpPr>
          <p:nvPr>
            <p:ph type="pic" sz="quarter" idx="11" hasCustomPrompt="1"/>
          </p:nvPr>
        </p:nvSpPr>
        <p:spPr>
          <a:xfrm>
            <a:off x="0" y="0"/>
            <a:ext cx="9144000" cy="514350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Rechteck 2">
            <a:extLst>
              <a:ext uri="{FF2B5EF4-FFF2-40B4-BE49-F238E27FC236}">
                <a16:creationId xmlns:a16="http://schemas.microsoft.com/office/drawing/2014/main" id="{2D784D80-BD53-014B-888C-D2D93A296BFD}"/>
              </a:ext>
            </a:extLst>
          </p:cNvPr>
          <p:cNvSpPr/>
          <p:nvPr userDrawn="1"/>
        </p:nvSpPr>
        <p:spPr>
          <a:xfrm>
            <a:off x="0" y="2571750"/>
            <a:ext cx="9144000" cy="2571750"/>
          </a:xfrm>
          <a:prstGeom prst="rect">
            <a:avLst/>
          </a:prstGeom>
          <a:gradFill flip="none" rotWithShape="1">
            <a:gsLst>
              <a:gs pos="8000">
                <a:schemeClr val="tx1">
                  <a:alpha val="0"/>
                </a:schemeClr>
              </a:gs>
              <a:gs pos="96000">
                <a:schemeClr val="tx1"/>
              </a:gs>
            </a:gsLst>
            <a:lin ang="5400000" scaled="1"/>
            <a:tileRect/>
          </a:gra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a:solidFill>
                <a:srgbClr val="FFFFFF"/>
              </a:solidFill>
            </a:endParaRPr>
          </a:p>
        </p:txBody>
      </p:sp>
      <p:sp>
        <p:nvSpPr>
          <p:cNvPr id="9" name="Titel 3">
            <a:extLst>
              <a:ext uri="{FF2B5EF4-FFF2-40B4-BE49-F238E27FC236}">
                <a16:creationId xmlns:a16="http://schemas.microsoft.com/office/drawing/2014/main" id="{3040F990-6C51-1E4C-B824-E127E20C993C}"/>
              </a:ext>
            </a:extLst>
          </p:cNvPr>
          <p:cNvSpPr>
            <a:spLocks noGrp="1"/>
          </p:cNvSpPr>
          <p:nvPr>
            <p:ph type="title" hasCustomPrompt="1"/>
          </p:nvPr>
        </p:nvSpPr>
        <p:spPr>
          <a:xfrm>
            <a:off x="755650" y="2253099"/>
            <a:ext cx="5832475" cy="2014854"/>
          </a:xfrm>
        </p:spPr>
        <p:txBody>
          <a:bodyPr anchor="b">
            <a:noAutofit/>
          </a:bodyPr>
          <a:lstStyle>
            <a:lvl1pPr>
              <a:defRPr sz="3600">
                <a:solidFill>
                  <a:schemeClr val="bg1"/>
                </a:solidFill>
              </a:defRPr>
            </a:lvl1pPr>
          </a:lstStyle>
          <a:p>
            <a:pPr lvl="0"/>
            <a:r>
              <a:rPr lang="de-DE" noProof="1"/>
              <a:t>Titel, </a:t>
            </a:r>
            <a:br>
              <a:rPr lang="de-DE" noProof="1"/>
            </a:br>
            <a:r>
              <a:rPr lang="de-DE" noProof="1"/>
              <a:t>36pt Calibri-Bold</a:t>
            </a:r>
          </a:p>
        </p:txBody>
      </p:sp>
      <p:sp>
        <p:nvSpPr>
          <p:cNvPr id="10" name="Textplatzhalter 15">
            <a:extLst>
              <a:ext uri="{FF2B5EF4-FFF2-40B4-BE49-F238E27FC236}">
                <a16:creationId xmlns:a16="http://schemas.microsoft.com/office/drawing/2014/main" id="{D97DD628-0DD1-C24B-8010-BA73E42D72DE}"/>
              </a:ext>
            </a:extLst>
          </p:cNvPr>
          <p:cNvSpPr>
            <a:spLocks noGrp="1"/>
          </p:cNvSpPr>
          <p:nvPr>
            <p:ph type="body" sz="quarter" idx="10" hasCustomPrompt="1"/>
          </p:nvPr>
        </p:nvSpPr>
        <p:spPr>
          <a:xfrm>
            <a:off x="755650" y="4408338"/>
            <a:ext cx="5832475" cy="324000"/>
          </a:xfrm>
          <a:prstGeom prst="rect">
            <a:avLst/>
          </a:prstGeom>
        </p:spPr>
        <p:txBody>
          <a:bodyPr/>
          <a:lstStyle>
            <a:lvl1pPr>
              <a:defRPr sz="1050">
                <a:solidFill>
                  <a:schemeClr val="bg1"/>
                </a:solidFill>
              </a:defRPr>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7" name="Picture 2">
            <a:extLst>
              <a:ext uri="{FF2B5EF4-FFF2-40B4-BE49-F238E27FC236}">
                <a16:creationId xmlns:a16="http://schemas.microsoft.com/office/drawing/2014/main" id="{15E1578F-8173-A44D-9372-84D06248E89E}"/>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53185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 small + pictur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a:lstStyle>
            <a:lvl1pPr>
              <a:defRPr sz="600" b="0" i="0">
                <a:latin typeface="Calibri Light" panose="020F0302020204030204" pitchFamily="34" charset="0"/>
                <a:cs typeface="Calibri Light" panose="020F0302020204030204" pitchFamily="34" charset="0"/>
              </a:defRPr>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572000" y="505998"/>
            <a:ext cx="4008438" cy="696354"/>
          </a:xfrm>
        </p:spPr>
        <p:txBody>
          <a:bodyPr>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200" b="1" i="0" smtClean="0">
                <a:effectLst/>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Agenda</a:t>
            </a:r>
          </a:p>
        </p:txBody>
      </p:sp>
      <p:sp>
        <p:nvSpPr>
          <p:cNvPr id="9" name="Bildplatzhalter 2">
            <a:extLst>
              <a:ext uri="{FF2B5EF4-FFF2-40B4-BE49-F238E27FC236}">
                <a16:creationId xmlns:a16="http://schemas.microsoft.com/office/drawing/2014/main" id="{BE325584-5979-664B-9192-57EFADD98B72}"/>
              </a:ext>
            </a:extLst>
          </p:cNvPr>
          <p:cNvSpPr>
            <a:spLocks noGrp="1"/>
          </p:cNvSpPr>
          <p:nvPr>
            <p:ph type="pic" sz="quarter" idx="10" hasCustomPrompt="1"/>
          </p:nvPr>
        </p:nvSpPr>
        <p:spPr>
          <a:xfrm>
            <a:off x="180975" y="484188"/>
            <a:ext cx="3901283" cy="4248150"/>
          </a:xfrm>
          <a:prstGeom prst="rect">
            <a:avLst/>
          </a:prstGeom>
          <a:pattFill prst="wdDnDiag">
            <a:fgClr>
              <a:schemeClr val="accent4"/>
            </a:fgClr>
            <a:bgClr>
              <a:schemeClr val="tx2"/>
            </a:bgClr>
          </a:pattFill>
        </p:spPr>
        <p:txBody>
          <a:bodyPr anchor="t"/>
          <a:lstStyle>
            <a:lvl1pPr marL="0" indent="0" algn="ctr">
              <a:buNone/>
              <a:defRPr/>
            </a:lvl1pPr>
          </a:lstStyle>
          <a:p>
            <a:r>
              <a:rPr lang="de-DE" dirty="0"/>
              <a:t> </a:t>
            </a:r>
          </a:p>
        </p:txBody>
      </p:sp>
      <p:sp>
        <p:nvSpPr>
          <p:cNvPr id="7" name="Textplatzhalter 15">
            <a:extLst>
              <a:ext uri="{FF2B5EF4-FFF2-40B4-BE49-F238E27FC236}">
                <a16:creationId xmlns:a16="http://schemas.microsoft.com/office/drawing/2014/main" id="{F9F618EC-AB8F-2642-9B57-FA4ACBD33343}"/>
              </a:ext>
            </a:extLst>
          </p:cNvPr>
          <p:cNvSpPr>
            <a:spLocks noGrp="1"/>
          </p:cNvSpPr>
          <p:nvPr>
            <p:ph type="body" sz="quarter" idx="15" hasCustomPrompt="1"/>
          </p:nvPr>
        </p:nvSpPr>
        <p:spPr>
          <a:xfrm>
            <a:off x="4572000" y="1376363"/>
            <a:ext cx="4008438" cy="3355974"/>
          </a:xfrm>
          <a:prstGeom prst="rect">
            <a:avLst/>
          </a:prstGeom>
        </p:spPr>
        <p:txBody>
          <a:bodyPr anchor="t"/>
          <a:lstStyle>
            <a:lvl1pPr marL="404813" indent="-397669">
              <a:spcBef>
                <a:spcPts val="1800"/>
              </a:spcBef>
              <a:buClr>
                <a:schemeClr val="accent2"/>
              </a:buClr>
              <a:buFont typeface="+mj-lt"/>
              <a:buAutoNum type="arabicPeriod"/>
              <a:tabLst/>
              <a:defRPr sz="1500"/>
            </a:lvl1pPr>
            <a:lvl5pPr marL="342900" indent="-342900">
              <a:spcBef>
                <a:spcPts val="0"/>
              </a:spcBef>
              <a:spcAft>
                <a:spcPts val="1800"/>
              </a:spcAft>
              <a:buFont typeface="+mj-lt"/>
              <a:buAutoNum type="arabicPeriod"/>
              <a:defRPr sz="1500"/>
            </a:lvl5pPr>
          </a:lstStyle>
          <a:p>
            <a:pPr lvl="0"/>
            <a:r>
              <a:rPr lang="de-DE" dirty="0"/>
              <a:t>Agendapunkt</a:t>
            </a:r>
          </a:p>
          <a:p>
            <a:pPr lvl="0"/>
            <a:r>
              <a:rPr lang="de-DE" dirty="0"/>
              <a:t>Agendapunkt </a:t>
            </a:r>
          </a:p>
          <a:p>
            <a:pPr lvl="0"/>
            <a:r>
              <a:rPr lang="de-DE" dirty="0"/>
              <a:t>Agendapunkt </a:t>
            </a:r>
          </a:p>
          <a:p>
            <a:pPr lvl="0"/>
            <a:r>
              <a:rPr lang="de-DE" dirty="0"/>
              <a:t>Agendapunkt </a:t>
            </a:r>
          </a:p>
          <a:p>
            <a:pPr lvl="0"/>
            <a:r>
              <a:rPr lang="de-DE" dirty="0"/>
              <a:t>Agendapunkt </a:t>
            </a:r>
          </a:p>
          <a:p>
            <a:pPr lvl="0"/>
            <a:r>
              <a:rPr lang="de-DE" dirty="0"/>
              <a:t>Agendapunkt</a:t>
            </a:r>
          </a:p>
        </p:txBody>
      </p:sp>
    </p:spTree>
    <p:extLst>
      <p:ext uri="{BB962C8B-B14F-4D97-AF65-F5344CB8AC3E}">
        <p14:creationId xmlns:p14="http://schemas.microsoft.com/office/powerpoint/2010/main" val="239063685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 big + pictur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83708" y="765174"/>
            <a:ext cx="3600326" cy="510431"/>
          </a:xfrm>
        </p:spPr>
        <p:txBody>
          <a:bodyPr>
            <a:noAutofit/>
          </a:bodyPr>
          <a:lstStyle>
            <a:lvl1pPr marL="0" marR="0" indent="0" algn="l" defTabSz="685800" rtl="0" eaLnBrk="1" fontAlgn="auto" latinLnBrk="0" hangingPunct="1">
              <a:lnSpc>
                <a:spcPct val="90000"/>
              </a:lnSpc>
              <a:spcBef>
                <a:spcPct val="0"/>
              </a:spcBef>
              <a:spcAft>
                <a:spcPts val="0"/>
              </a:spcAft>
              <a:buClrTx/>
              <a:buSzTx/>
              <a:buFontTx/>
              <a:buNone/>
              <a:tabLst/>
              <a:defRPr lang="de-DE" sz="3200" b="1" i="0" smtClean="0">
                <a:effectLst/>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Agenda/Liste</a:t>
            </a:r>
          </a:p>
        </p:txBody>
      </p:sp>
      <p:sp>
        <p:nvSpPr>
          <p:cNvPr id="9" name="Textplatzhalter 15">
            <a:extLst>
              <a:ext uri="{FF2B5EF4-FFF2-40B4-BE49-F238E27FC236}">
                <a16:creationId xmlns:a16="http://schemas.microsoft.com/office/drawing/2014/main" id="{5C55D021-4881-FF43-B39D-18685B174366}"/>
              </a:ext>
            </a:extLst>
          </p:cNvPr>
          <p:cNvSpPr>
            <a:spLocks noGrp="1"/>
          </p:cNvSpPr>
          <p:nvPr>
            <p:ph type="body" sz="quarter" idx="16" hasCustomPrompt="1"/>
          </p:nvPr>
        </p:nvSpPr>
        <p:spPr>
          <a:xfrm>
            <a:off x="483708" y="1376362"/>
            <a:ext cx="5124450" cy="3001963"/>
          </a:xfrm>
          <a:prstGeom prst="rect">
            <a:avLst/>
          </a:prstGeom>
        </p:spPr>
        <p:txBody>
          <a:bodyPr anchor="t">
            <a:normAutofit/>
          </a:bodyPr>
          <a:lstStyle>
            <a:lvl1pPr marL="404813" indent="-397669">
              <a:spcBef>
                <a:spcPts val="1800"/>
              </a:spcBef>
              <a:buClr>
                <a:schemeClr val="accent2"/>
              </a:buClr>
              <a:buFont typeface="+mj-lt"/>
              <a:buAutoNum type="arabicPeriod"/>
              <a:tabLst/>
              <a:defRPr sz="1500"/>
            </a:lvl1pPr>
            <a:lvl5pPr marL="342900" indent="-342900">
              <a:spcBef>
                <a:spcPts val="0"/>
              </a:spcBef>
              <a:spcAft>
                <a:spcPts val="1800"/>
              </a:spcAft>
              <a:buFont typeface="+mj-lt"/>
              <a:buAutoNum type="arabicPeriod"/>
              <a:defRPr sz="1500"/>
            </a:lvl5pPr>
          </a:lstStyle>
          <a:p>
            <a:pPr lvl="0"/>
            <a:r>
              <a:rPr lang="de-DE" dirty="0"/>
              <a:t>Agendapunkt</a:t>
            </a:r>
          </a:p>
          <a:p>
            <a:pPr lvl="0"/>
            <a:r>
              <a:rPr lang="de-DE" dirty="0"/>
              <a:t>Agendapunkt </a:t>
            </a:r>
          </a:p>
          <a:p>
            <a:pPr lvl="0"/>
            <a:r>
              <a:rPr lang="de-DE" dirty="0"/>
              <a:t>Agendapunkt </a:t>
            </a:r>
          </a:p>
          <a:p>
            <a:pPr lvl="0"/>
            <a:r>
              <a:rPr lang="de-DE" dirty="0"/>
              <a:t>Agendapunkt </a:t>
            </a:r>
          </a:p>
          <a:p>
            <a:pPr lvl="0"/>
            <a:r>
              <a:rPr lang="de-DE" dirty="0"/>
              <a:t>Agendapunkt </a:t>
            </a:r>
          </a:p>
          <a:p>
            <a:pPr lvl="0"/>
            <a:r>
              <a:rPr lang="de-DE" dirty="0"/>
              <a:t>Agendapunkt</a:t>
            </a:r>
          </a:p>
        </p:txBody>
      </p:sp>
    </p:spTree>
    <p:extLst>
      <p:ext uri="{BB962C8B-B14F-4D97-AF65-F5344CB8AC3E}">
        <p14:creationId xmlns:p14="http://schemas.microsoft.com/office/powerpoint/2010/main" val="321920427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Tree>
    <p:extLst>
      <p:ext uri="{BB962C8B-B14F-4D97-AF65-F5344CB8AC3E}">
        <p14:creationId xmlns:p14="http://schemas.microsoft.com/office/powerpoint/2010/main" val="257918066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14D8BF2-3488-BC40-8C7B-56E3B9959B66}"/>
              </a:ext>
            </a:extLst>
          </p:cNvPr>
          <p:cNvSpPr>
            <a:spLocks noGrp="1"/>
          </p:cNvSpPr>
          <p:nvPr>
            <p:ph type="sldNum" sz="quarter" idx="10"/>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6" name="Titel 5">
            <a:extLst>
              <a:ext uri="{FF2B5EF4-FFF2-40B4-BE49-F238E27FC236}">
                <a16:creationId xmlns:a16="http://schemas.microsoft.com/office/drawing/2014/main" id="{D135BA6A-8878-F443-99B4-CCD279DB63F2}"/>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426398981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11" name="Inhaltsplatzhalter 9">
            <a:extLst>
              <a:ext uri="{FF2B5EF4-FFF2-40B4-BE49-F238E27FC236}">
                <a16:creationId xmlns:a16="http://schemas.microsoft.com/office/drawing/2014/main" id="{265B2FE3-A0D5-5B4B-AEB0-111A709EE229}"/>
              </a:ext>
            </a:extLst>
          </p:cNvPr>
          <p:cNvSpPr>
            <a:spLocks noGrp="1"/>
          </p:cNvSpPr>
          <p:nvPr>
            <p:ph sz="quarter" idx="15"/>
          </p:nvPr>
        </p:nvSpPr>
        <p:spPr>
          <a:xfrm>
            <a:off x="467698" y="1039813"/>
            <a:ext cx="6995837" cy="3540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Titel 2">
            <a:extLst>
              <a:ext uri="{FF2B5EF4-FFF2-40B4-BE49-F238E27FC236}">
                <a16:creationId xmlns:a16="http://schemas.microsoft.com/office/drawing/2014/main" id="{AE4167C3-B02D-1447-A958-CBEAAA7CC8D9}"/>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74320603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3" name="Titel 2">
            <a:extLst>
              <a:ext uri="{FF2B5EF4-FFF2-40B4-BE49-F238E27FC236}">
                <a16:creationId xmlns:a16="http://schemas.microsoft.com/office/drawing/2014/main" id="{FAB4D67F-CAC2-474F-B797-64D8CD80DF82}"/>
              </a:ext>
            </a:extLst>
          </p:cNvPr>
          <p:cNvSpPr>
            <a:spLocks noGrp="1"/>
          </p:cNvSpPr>
          <p:nvPr>
            <p:ph type="title" hasCustomPrompt="1"/>
          </p:nvPr>
        </p:nvSpPr>
        <p:spPr>
          <a:xfrm>
            <a:off x="468312" y="484187"/>
            <a:ext cx="7128023" cy="892175"/>
          </a:xfrm>
        </p:spPr>
        <p:txBody>
          <a:bodyPr/>
          <a:lstStyle/>
          <a:p>
            <a:r>
              <a:rPr lang="de-DE"/>
              <a:t>Double headline,</a:t>
            </a:r>
            <a:br>
              <a:rPr lang="de-DE"/>
            </a:br>
            <a:r>
              <a:rPr lang="de-DE"/>
              <a:t>32pt Calibri-Bold</a:t>
            </a:r>
          </a:p>
        </p:txBody>
      </p:sp>
      <p:sp>
        <p:nvSpPr>
          <p:cNvPr id="4" name="Textplatzhalter 3">
            <a:extLst>
              <a:ext uri="{FF2B5EF4-FFF2-40B4-BE49-F238E27FC236}">
                <a16:creationId xmlns:a16="http://schemas.microsoft.com/office/drawing/2014/main" id="{587BEAD8-74A3-224B-8BF7-94D0D9382C02}"/>
              </a:ext>
            </a:extLst>
          </p:cNvPr>
          <p:cNvSpPr>
            <a:spLocks noGrp="1"/>
          </p:cNvSpPr>
          <p:nvPr>
            <p:ph type="body" sz="quarter" idx="14"/>
          </p:nvPr>
        </p:nvSpPr>
        <p:spPr>
          <a:xfrm>
            <a:off x="468312" y="1509455"/>
            <a:ext cx="7128023" cy="307048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9869294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 10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23" name="Textplatzhalter 15">
            <a:extLst>
              <a:ext uri="{FF2B5EF4-FFF2-40B4-BE49-F238E27FC236}">
                <a16:creationId xmlns:a16="http://schemas.microsoft.com/office/drawing/2014/main" id="{747F672E-BDB3-9F4C-B5E6-3F96720992DD}"/>
              </a:ext>
            </a:extLst>
          </p:cNvPr>
          <p:cNvSpPr>
            <a:spLocks noGrp="1"/>
          </p:cNvSpPr>
          <p:nvPr>
            <p:ph type="body" sz="quarter" idx="10" hasCustomPrompt="1"/>
          </p:nvPr>
        </p:nvSpPr>
        <p:spPr>
          <a:xfrm>
            <a:off x="468312" y="1059583"/>
            <a:ext cx="7118779" cy="316780"/>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8312" y="1376363"/>
            <a:ext cx="7118777" cy="2758265"/>
          </a:xfrm>
          <a:prstGeom prst="rect">
            <a:avLst/>
          </a:prstGeom>
        </p:spPr>
        <p:txBody>
          <a:bodyPr>
            <a:norm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Sehr viel Copy text, 14pt Calibri-Regular. Lorem ipsum dolor sit amet, consectetuer adipiscing elit. Maecenas porttitor congue massa. Fusce posuere, magna sed pulvinar ultricies, purus lectus malesuada libero, sit amet commodo magna eros quis urna. Nunc viverra imperdiet enim. Lorem ipsum dolor sit amet, consectetuer adipiscing elit. Maecenas porttitor congue massa. Fusce lectus posuere. Fusce est. Vivamus a tellus. Lorem ipsum dolor sit amet, consectetuer. </a:t>
            </a:r>
          </a:p>
          <a:p>
            <a:pPr lvl="0"/>
            <a:r>
              <a:rPr lang="de-DE" noProof="1"/>
              <a:t>Fusce posuere, magna sed pulvinar ultricies, purus lectus malesuada libero, sit amet commodo magna eros quis urna. Nunc viverra imperdiet enim. Fusce est. Vivamus a tellus. Pellentesque habitant morbi tristique senectusv et netus et malesuada fames ac turpis egestas. Lorem ipsum dolor sit amet, consectetuer adipiscing elit. Maecenas porttitor congue massa. Fusce lectus posuere. Proin pharetra nonummy pede. Pellentesque habitant morbi tristique senectus et netus et malesuada fames ac turpis egestas. Proin pharetra nonummy pede. Lorem ipsum dolor sit amet, consectetuer adipiscing elit. </a:t>
            </a:r>
          </a:p>
        </p:txBody>
      </p:sp>
      <p:sp>
        <p:nvSpPr>
          <p:cNvPr id="4" name="Titel 3">
            <a:extLst>
              <a:ext uri="{FF2B5EF4-FFF2-40B4-BE49-F238E27FC236}">
                <a16:creationId xmlns:a16="http://schemas.microsoft.com/office/drawing/2014/main" id="{4B7F5392-A021-2448-B269-131A4DFCE41E}"/>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91804791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Tree>
    <p:extLst>
      <p:ext uri="{BB962C8B-B14F-4D97-AF65-F5344CB8AC3E}">
        <p14:creationId xmlns:p14="http://schemas.microsoft.com/office/powerpoint/2010/main" val="11820370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ext - 10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7118776" cy="884340"/>
          </a:xfrm>
        </p:spPr>
        <p:txBody>
          <a:bodyPr/>
          <a:lstStyle/>
          <a:p>
            <a:pPr lvl="0"/>
            <a:r>
              <a:rPr lang="de-DE" noProof="1"/>
              <a:t>Double headline,</a:t>
            </a:r>
            <a:br>
              <a:rPr lang="de-DE" noProof="1"/>
            </a:br>
            <a:r>
              <a:rPr lang="de-DE" noProof="1"/>
              <a:t>32pt Calibri-Bold</a:t>
            </a:r>
          </a:p>
        </p:txBody>
      </p:sp>
      <p:sp>
        <p:nvSpPr>
          <p:cNvPr id="23" name="Textplatzhalter 15">
            <a:extLst>
              <a:ext uri="{FF2B5EF4-FFF2-40B4-BE49-F238E27FC236}">
                <a16:creationId xmlns:a16="http://schemas.microsoft.com/office/drawing/2014/main" id="{747F672E-BDB3-9F4C-B5E6-3F96720992DD}"/>
              </a:ext>
            </a:extLst>
          </p:cNvPr>
          <p:cNvSpPr>
            <a:spLocks noGrp="1"/>
          </p:cNvSpPr>
          <p:nvPr>
            <p:ph type="body" sz="quarter" idx="10" hasCustomPrompt="1"/>
          </p:nvPr>
        </p:nvSpPr>
        <p:spPr>
          <a:xfrm>
            <a:off x="468313" y="1486407"/>
            <a:ext cx="7122784" cy="321756"/>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8313" y="1808163"/>
            <a:ext cx="7122784" cy="2837639"/>
          </a:xfrm>
          <a:prstGeom prst="rect">
            <a:avLst/>
          </a:prstGeom>
        </p:spPr>
        <p:txBody>
          <a:bodyPr>
            <a:normAutofit/>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Sehr viel Copy text, 14pt Calibri-Regular. Lorem ipsum dolor sit amet, consectetuer adipiscing elit. Maecenas porttitor congue massa. Fusce posuere, magna sed pulvinar ultricies, purus lectus malesuada libero, sit amet commodo magna eros quis urna. Nunc viverra imperdiet enim. Lorem ipsum dolor sit amet, consectetuer adipiscing elit. Maecenas porttitor congue massa. Fusce lectus posuere. Fusce est. Vivamus a tellus. Lorem ipsum dolor sit amet, consectetuer. </a:t>
            </a:r>
          </a:p>
          <a:p>
            <a:pPr lvl="0"/>
            <a:r>
              <a:rPr lang="de-DE" noProof="1"/>
              <a:t>Fusce posuere, magna sed pulvinar ultricies, purus lectus malesuada libero, sit amet commodo magna eros quis urna. Nunc viverra imperdiet enim. Fusce est. Vivamus a tellus. Pellentesque habitant morbi tristique senectusv et netus et malesuada fames ac turpis egestas. Lorem ipsum dolor sit amet, consectetuer adipiscing elit. Maecenas porttitor congue massa. Fusce lectus posuere. Proin pharetra nonummy pede. Pellentesque habitant morbi tristique senectus et netus et malesuada fames ac turpis egestas. Proin pharetra nonummy pede. Lorem ipsum dolor sit amet, consectetuer adipiscing elit. </a:t>
            </a:r>
          </a:p>
        </p:txBody>
      </p:sp>
    </p:spTree>
    <p:extLst>
      <p:ext uri="{BB962C8B-B14F-4D97-AF65-F5344CB8AC3E}">
        <p14:creationId xmlns:p14="http://schemas.microsoft.com/office/powerpoint/2010/main" val="246834398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 50/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24" name="Textplatzhalter 15">
            <a:extLst>
              <a:ext uri="{FF2B5EF4-FFF2-40B4-BE49-F238E27FC236}">
                <a16:creationId xmlns:a16="http://schemas.microsoft.com/office/drawing/2014/main" id="{F12443B3-4089-0D4A-ABF9-3514889F54E2}"/>
              </a:ext>
            </a:extLst>
          </p:cNvPr>
          <p:cNvSpPr>
            <a:spLocks noGrp="1"/>
          </p:cNvSpPr>
          <p:nvPr>
            <p:ph type="body" sz="quarter" idx="69" hasCustomPrompt="1"/>
          </p:nvPr>
        </p:nvSpPr>
        <p:spPr>
          <a:xfrm>
            <a:off x="469194" y="1376363"/>
            <a:ext cx="3516290" cy="3188126"/>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Regular.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9" name="Textplatzhalter 15">
            <a:extLst>
              <a:ext uri="{FF2B5EF4-FFF2-40B4-BE49-F238E27FC236}">
                <a16:creationId xmlns:a16="http://schemas.microsoft.com/office/drawing/2014/main" id="{4F9B6C22-0477-9B4F-B9D8-25A0D095444A}"/>
              </a:ext>
            </a:extLst>
          </p:cNvPr>
          <p:cNvSpPr>
            <a:spLocks noGrp="1"/>
          </p:cNvSpPr>
          <p:nvPr>
            <p:ph type="body" sz="quarter" idx="10" hasCustomPrompt="1"/>
          </p:nvPr>
        </p:nvSpPr>
        <p:spPr>
          <a:xfrm>
            <a:off x="469194" y="1059579"/>
            <a:ext cx="3516290" cy="316783"/>
          </a:xfrm>
          <a:prstGeom prst="rect">
            <a:avLst/>
          </a:prstGeom>
        </p:spPr>
        <p:txBody>
          <a:bodyPr vert="horz" lIns="0" tIns="0" rIns="0" bIns="0" rtlCol="0">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2" name="Textplatzhalter 15">
            <a:extLst>
              <a:ext uri="{FF2B5EF4-FFF2-40B4-BE49-F238E27FC236}">
                <a16:creationId xmlns:a16="http://schemas.microsoft.com/office/drawing/2014/main" id="{101892A9-8CC4-A347-91E9-BFF7FE8CA757}"/>
              </a:ext>
            </a:extLst>
          </p:cNvPr>
          <p:cNvSpPr>
            <a:spLocks noGrp="1"/>
          </p:cNvSpPr>
          <p:nvPr>
            <p:ph type="body" sz="quarter" idx="70" hasCustomPrompt="1"/>
          </p:nvPr>
        </p:nvSpPr>
        <p:spPr>
          <a:xfrm>
            <a:off x="4273516" y="1376363"/>
            <a:ext cx="3726656" cy="3188125"/>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Regular.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13" name="Textplatzhalter 15">
            <a:extLst>
              <a:ext uri="{FF2B5EF4-FFF2-40B4-BE49-F238E27FC236}">
                <a16:creationId xmlns:a16="http://schemas.microsoft.com/office/drawing/2014/main" id="{1E734293-9BA7-134C-8A44-9B258B59652F}"/>
              </a:ext>
            </a:extLst>
          </p:cNvPr>
          <p:cNvSpPr>
            <a:spLocks noGrp="1"/>
          </p:cNvSpPr>
          <p:nvPr>
            <p:ph type="body" sz="quarter" idx="71" hasCustomPrompt="1"/>
          </p:nvPr>
        </p:nvSpPr>
        <p:spPr>
          <a:xfrm>
            <a:off x="4273516" y="1059581"/>
            <a:ext cx="3726656" cy="316782"/>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4" name="Titel 3">
            <a:extLst>
              <a:ext uri="{FF2B5EF4-FFF2-40B4-BE49-F238E27FC236}">
                <a16:creationId xmlns:a16="http://schemas.microsoft.com/office/drawing/2014/main" id="{AC582831-C3DB-114F-A734-CFD9D6486F57}"/>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72994699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 50 (II)">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7103570" cy="908050"/>
          </a:xfrm>
        </p:spPr>
        <p:txBody>
          <a:bodyPr/>
          <a:lstStyle/>
          <a:p>
            <a:pPr lvl="0"/>
            <a:r>
              <a:rPr lang="de-DE" noProof="1"/>
              <a:t>Double headline, </a:t>
            </a:r>
            <a:br>
              <a:rPr lang="de-DE" noProof="1"/>
            </a:br>
            <a:r>
              <a:rPr lang="de-DE" noProof="1"/>
              <a:t>32pt Calibri-Bold</a:t>
            </a:r>
          </a:p>
        </p:txBody>
      </p:sp>
      <p:sp>
        <p:nvSpPr>
          <p:cNvPr id="20" name="Textplatzhalter 15">
            <a:extLst>
              <a:ext uri="{FF2B5EF4-FFF2-40B4-BE49-F238E27FC236}">
                <a16:creationId xmlns:a16="http://schemas.microsoft.com/office/drawing/2014/main" id="{AFAE8FD0-EB67-064C-BBE2-F8BD31C8E875}"/>
              </a:ext>
            </a:extLst>
          </p:cNvPr>
          <p:cNvSpPr>
            <a:spLocks noGrp="1"/>
          </p:cNvSpPr>
          <p:nvPr>
            <p:ph type="body" sz="quarter" idx="72" hasCustomPrompt="1"/>
          </p:nvPr>
        </p:nvSpPr>
        <p:spPr>
          <a:xfrm>
            <a:off x="468313" y="1824037"/>
            <a:ext cx="3527426" cy="285115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
        <p:nvSpPr>
          <p:cNvPr id="7" name="Textplatzhalter 15">
            <a:extLst>
              <a:ext uri="{FF2B5EF4-FFF2-40B4-BE49-F238E27FC236}">
                <a16:creationId xmlns:a16="http://schemas.microsoft.com/office/drawing/2014/main" id="{6ACAB530-9D00-5D42-8852-9D40EE4F615A}"/>
              </a:ext>
            </a:extLst>
          </p:cNvPr>
          <p:cNvSpPr>
            <a:spLocks noGrp="1"/>
          </p:cNvSpPr>
          <p:nvPr>
            <p:ph type="body" sz="quarter" idx="10" hasCustomPrompt="1"/>
          </p:nvPr>
        </p:nvSpPr>
        <p:spPr>
          <a:xfrm>
            <a:off x="469156" y="1490400"/>
            <a:ext cx="7125171" cy="305881"/>
          </a:xfrm>
          <a:prstGeom prst="rect">
            <a:avLst/>
          </a:prstGeom>
        </p:spPr>
        <p:txBody>
          <a:bodyPr>
            <a:noAutofit/>
          </a:bodyPr>
          <a:lstStyle>
            <a:lvl1pPr>
              <a:lnSpc>
                <a:spcPct val="90000"/>
              </a:lnSpc>
              <a:defRPr sz="1800" b="1" i="0">
                <a:latin typeface="Calibri" panose="020F0502020204030204" pitchFamily="34" charset="0"/>
                <a:cs typeface="Calibri" panose="020F0502020204030204" pitchFamily="34" charset="0"/>
              </a:defRPr>
            </a:lvl1pPr>
            <a:lvl2pPr>
              <a:lnSpc>
                <a:spcPct val="90000"/>
              </a:lnSpc>
              <a:spcBef>
                <a:spcPts val="0"/>
              </a:spcBef>
              <a:spcAft>
                <a:spcPts val="0"/>
              </a:spcAft>
              <a:defRPr sz="1500"/>
            </a:lvl2pPr>
          </a:lstStyle>
          <a:p>
            <a:pPr lvl="0"/>
            <a:r>
              <a:rPr lang="de-DE" noProof="1"/>
              <a:t>Subline S1, 18pt Calibri-Bold</a:t>
            </a:r>
          </a:p>
        </p:txBody>
      </p:sp>
    </p:spTree>
    <p:extLst>
      <p:ext uri="{BB962C8B-B14F-4D97-AF65-F5344CB8AC3E}">
        <p14:creationId xmlns:p14="http://schemas.microsoft.com/office/powerpoint/2010/main" val="113219038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extLst>
    <p:ext uri="{DCECCB84-F9BA-43D5-87BE-67443E8EF086}">
      <p15:sldGuideLst xmlns:p15="http://schemas.microsoft.com/office/powerpoint/2012/main">
        <p15:guide id="1" orient="horz" pos="305">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line L - clean">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7" name="Titel 3">
            <a:extLst>
              <a:ext uri="{FF2B5EF4-FFF2-40B4-BE49-F238E27FC236}">
                <a16:creationId xmlns:a16="http://schemas.microsoft.com/office/drawing/2014/main" id="{8448A430-A916-8C4A-BB4A-4D79B8933935}"/>
              </a:ext>
            </a:extLst>
          </p:cNvPr>
          <p:cNvSpPr>
            <a:spLocks noGrp="1"/>
          </p:cNvSpPr>
          <p:nvPr>
            <p:ph type="title" hasCustomPrompt="1"/>
          </p:nvPr>
        </p:nvSpPr>
        <p:spPr>
          <a:xfrm rot="16200000">
            <a:off x="-1746248" y="2409825"/>
            <a:ext cx="4175125" cy="323852"/>
          </a:xfrm>
        </p:spPr>
        <p:txBody>
          <a:bodyPr anchor="ctr">
            <a:normAutofit/>
          </a:bodyPr>
          <a:lstStyle>
            <a:lvl1pPr algn="ctr">
              <a:defRPr sz="1600"/>
            </a:lvl1pPr>
          </a:lstStyle>
          <a:p>
            <a:pPr lvl="0"/>
            <a:r>
              <a:rPr lang="de-DE" noProof="1"/>
              <a:t>Subline S1, 16pt Calibri Bold</a:t>
            </a:r>
          </a:p>
        </p:txBody>
      </p:sp>
    </p:spTree>
    <p:extLst>
      <p:ext uri="{BB962C8B-B14F-4D97-AF65-F5344CB8AC3E}">
        <p14:creationId xmlns:p14="http://schemas.microsoft.com/office/powerpoint/2010/main" val="52892257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eadline L - pictur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5A87C9C9-DE8D-E848-A84E-4891FC38926E}"/>
              </a:ext>
            </a:extLst>
          </p:cNvPr>
          <p:cNvSpPr>
            <a:spLocks noGrp="1"/>
          </p:cNvSpPr>
          <p:nvPr>
            <p:ph type="pic" sz="quarter" idx="10" hasCustomPrompt="1"/>
          </p:nvPr>
        </p:nvSpPr>
        <p:spPr>
          <a:xfrm>
            <a:off x="911225" y="484188"/>
            <a:ext cx="8053388" cy="424780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10" name="Titel 3">
            <a:extLst>
              <a:ext uri="{FF2B5EF4-FFF2-40B4-BE49-F238E27FC236}">
                <a16:creationId xmlns:a16="http://schemas.microsoft.com/office/drawing/2014/main" id="{250411BE-6460-6C42-973B-6E02DE563CF0}"/>
              </a:ext>
            </a:extLst>
          </p:cNvPr>
          <p:cNvSpPr>
            <a:spLocks noGrp="1"/>
          </p:cNvSpPr>
          <p:nvPr>
            <p:ph type="title" hasCustomPrompt="1"/>
          </p:nvPr>
        </p:nvSpPr>
        <p:spPr>
          <a:xfrm rot="16200000">
            <a:off x="-1746248" y="2409825"/>
            <a:ext cx="4175125" cy="323852"/>
          </a:xfrm>
        </p:spPr>
        <p:txBody>
          <a:bodyPr anchor="ctr">
            <a:normAutofit/>
          </a:bodyPr>
          <a:lstStyle>
            <a:lvl1pPr algn="ctr">
              <a:defRPr sz="1600"/>
            </a:lvl1pPr>
          </a:lstStyle>
          <a:p>
            <a:pPr lvl="0"/>
            <a:r>
              <a:rPr lang="de-DE" noProof="1"/>
              <a:t>Subline S1, 16pt Calibri Bold</a:t>
            </a:r>
          </a:p>
        </p:txBody>
      </p:sp>
    </p:spTree>
    <p:extLst>
      <p:ext uri="{BB962C8B-B14F-4D97-AF65-F5344CB8AC3E}">
        <p14:creationId xmlns:p14="http://schemas.microsoft.com/office/powerpoint/2010/main" val="65298731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096000" y="484188"/>
            <a:ext cx="28686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4870602" cy="721198"/>
          </a:xfrm>
        </p:spPr>
        <p:txBody>
          <a:bodyPr>
            <a:normAutofit/>
          </a:bodyPr>
          <a:lstStyle>
            <a:lvl1pPr>
              <a:defRPr sz="2400"/>
            </a:lvl1pPr>
          </a:lstStyle>
          <a:p>
            <a:pPr lvl="0"/>
            <a:r>
              <a:rPr lang="de-DE" noProof="1"/>
              <a:t>Double headline, </a:t>
            </a:r>
            <a:br>
              <a:rPr lang="de-DE" noProof="1"/>
            </a:br>
            <a:r>
              <a:rPr lang="de-DE" noProof="1"/>
              <a:t>24pt Calibri-Bold</a:t>
            </a:r>
          </a:p>
        </p:txBody>
      </p:sp>
      <p:sp>
        <p:nvSpPr>
          <p:cNvPr id="7" name="Textplatzhalter 15">
            <a:extLst>
              <a:ext uri="{FF2B5EF4-FFF2-40B4-BE49-F238E27FC236}">
                <a16:creationId xmlns:a16="http://schemas.microsoft.com/office/drawing/2014/main" id="{EB8F6A2F-BA34-B04B-89F0-F0EE86184143}"/>
              </a:ext>
            </a:extLst>
          </p:cNvPr>
          <p:cNvSpPr>
            <a:spLocks noGrp="1"/>
          </p:cNvSpPr>
          <p:nvPr>
            <p:ph type="body" sz="quarter" idx="10" hasCustomPrompt="1"/>
          </p:nvPr>
        </p:nvSpPr>
        <p:spPr>
          <a:xfrm>
            <a:off x="468312" y="1376362"/>
            <a:ext cx="4979989" cy="603335"/>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68313" y="2152460"/>
            <a:ext cx="4979988" cy="258004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22657074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311900" y="484188"/>
            <a:ext cx="26527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4870602" cy="892176"/>
          </a:xfrm>
        </p:spPr>
        <p:txBody>
          <a:bodyPr/>
          <a:lstStyle/>
          <a:p>
            <a:pPr lvl="0"/>
            <a:r>
              <a:rPr lang="de-DE" noProof="1"/>
              <a:t>Double headline, </a:t>
            </a:r>
            <a:br>
              <a:rPr lang="de-DE" noProof="1"/>
            </a:br>
            <a:r>
              <a:rPr lang="de-DE" noProof="1"/>
              <a:t>32pt Calibri-Bold</a:t>
            </a:r>
          </a:p>
        </p:txBody>
      </p:sp>
      <p:sp>
        <p:nvSpPr>
          <p:cNvPr id="7" name="Textplatzhalter 15">
            <a:extLst>
              <a:ext uri="{FF2B5EF4-FFF2-40B4-BE49-F238E27FC236}">
                <a16:creationId xmlns:a16="http://schemas.microsoft.com/office/drawing/2014/main" id="{EB8F6A2F-BA34-B04B-89F0-F0EE86184143}"/>
              </a:ext>
            </a:extLst>
          </p:cNvPr>
          <p:cNvSpPr>
            <a:spLocks noGrp="1"/>
          </p:cNvSpPr>
          <p:nvPr>
            <p:ph type="body" sz="quarter" idx="10" hasCustomPrompt="1"/>
          </p:nvPr>
        </p:nvSpPr>
        <p:spPr>
          <a:xfrm>
            <a:off x="468313" y="1490400"/>
            <a:ext cx="4870602" cy="316533"/>
          </a:xfrm>
          <a:prstGeom prst="rect">
            <a:avLst/>
          </a:prstGeom>
        </p:spPr>
        <p:txBody>
          <a:bodyPr vert="horz" lIns="0" tIns="0" rIns="0" bIns="0" rtlCol="0">
            <a:no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68313" y="1808163"/>
            <a:ext cx="4870602" cy="2924339"/>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248099197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ext - picture 2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41A4FEBB-0CEB-C04C-9872-4C250ADD45F6}"/>
              </a:ext>
            </a:extLst>
          </p:cNvPr>
          <p:cNvSpPr>
            <a:spLocks noGrp="1"/>
          </p:cNvSpPr>
          <p:nvPr>
            <p:ph type="pic" sz="quarter" idx="70" hasCustomPrompt="1"/>
          </p:nvPr>
        </p:nvSpPr>
        <p:spPr>
          <a:xfrm>
            <a:off x="6096000" y="484186"/>
            <a:ext cx="2868613" cy="424815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5423198" cy="1323977"/>
          </a:xfrm>
        </p:spPr>
        <p:txBody>
          <a:bodyPr/>
          <a:lstStyle/>
          <a:p>
            <a:pPr lvl="0"/>
            <a:r>
              <a:rPr lang="de-DE" noProof="1"/>
              <a:t>Double headline, </a:t>
            </a:r>
            <a:br>
              <a:rPr lang="de-DE" noProof="1"/>
            </a:br>
            <a:r>
              <a:rPr lang="de-DE" noProof="1"/>
              <a:t>32pt Calibri-Bold</a:t>
            </a:r>
          </a:p>
        </p:txBody>
      </p:sp>
      <p:sp>
        <p:nvSpPr>
          <p:cNvPr id="8" name="Textplatzhalter 15">
            <a:extLst>
              <a:ext uri="{FF2B5EF4-FFF2-40B4-BE49-F238E27FC236}">
                <a16:creationId xmlns:a16="http://schemas.microsoft.com/office/drawing/2014/main" id="{DDF8D015-8476-EA41-8673-18B94B908E1F}"/>
              </a:ext>
            </a:extLst>
          </p:cNvPr>
          <p:cNvSpPr>
            <a:spLocks noGrp="1"/>
          </p:cNvSpPr>
          <p:nvPr>
            <p:ph type="body" sz="quarter" idx="72" hasCustomPrompt="1"/>
          </p:nvPr>
        </p:nvSpPr>
        <p:spPr>
          <a:xfrm>
            <a:off x="456902" y="1808163"/>
            <a:ext cx="4991398" cy="2924175"/>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Calibri Light.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117799473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2" y="484188"/>
            <a:ext cx="439210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3" y="482400"/>
            <a:ext cx="3755060" cy="892175"/>
          </a:xfrm>
        </p:spPr>
        <p:txBody>
          <a:bodyPr>
            <a:normAutofit/>
          </a:bodyPr>
          <a:lstStyle/>
          <a:p>
            <a:pPr lvl="0"/>
            <a:r>
              <a:rPr lang="de-DE" noProof="1"/>
              <a:t>Double headline H1, </a:t>
            </a:r>
            <a:br>
              <a:rPr lang="de-DE" noProof="1"/>
            </a:br>
            <a:r>
              <a:rPr lang="de-DE" noProof="1"/>
              <a:t>32pt Gotham-Bold</a:t>
            </a:r>
          </a:p>
        </p:txBody>
      </p:sp>
      <p:sp>
        <p:nvSpPr>
          <p:cNvPr id="11" name="Textplatzhalter 15">
            <a:extLst>
              <a:ext uri="{FF2B5EF4-FFF2-40B4-BE49-F238E27FC236}">
                <a16:creationId xmlns:a16="http://schemas.microsoft.com/office/drawing/2014/main" id="{A33F24FE-E628-3D4B-A292-69442BC5CDC5}"/>
              </a:ext>
            </a:extLst>
          </p:cNvPr>
          <p:cNvSpPr>
            <a:spLocks noGrp="1"/>
          </p:cNvSpPr>
          <p:nvPr>
            <p:ph type="body" sz="quarter" idx="10" hasCustomPrompt="1"/>
          </p:nvPr>
        </p:nvSpPr>
        <p:spPr>
          <a:xfrm>
            <a:off x="468313" y="1622303"/>
            <a:ext cx="3311400" cy="203910"/>
          </a:xfrm>
          <a:prstGeom prst="rect">
            <a:avLst/>
          </a:prstGeom>
        </p:spPr>
        <p:txBody>
          <a:bodyPr vert="horz" lIns="0" tIns="0" rIns="0" bIns="0" rtlCol="0">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468312" y="2067693"/>
            <a:ext cx="3755059" cy="2416917"/>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180014884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ext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2" y="484188"/>
            <a:ext cx="439210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68312" y="482400"/>
            <a:ext cx="3467027" cy="1315969"/>
          </a:xfrm>
        </p:spPr>
        <p:txBody>
          <a:bodyPr>
            <a:normAutofit/>
          </a:bodyPr>
          <a:lstStyle/>
          <a:p>
            <a:pPr lvl="0"/>
            <a:r>
              <a:rPr lang="de-DE" noProof="1"/>
              <a:t>Double headline H1, </a:t>
            </a:r>
            <a:br>
              <a:rPr lang="de-DE" noProof="1"/>
            </a:br>
            <a:r>
              <a:rPr lang="de-DE" noProof="1"/>
              <a:t>32pt Gotham-Bold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457983" y="1808162"/>
            <a:ext cx="3337981" cy="2371241"/>
          </a:xfrm>
          <a:prstGeom prst="rect">
            <a:avLst/>
          </a:prstGeom>
        </p:spPr>
        <p:txBody>
          <a:bodyP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senectus et netus et malesuada fames ac turpis egestas. Proin pharetra nonummy pede. Mauris et orci.</a:t>
            </a:r>
          </a:p>
        </p:txBody>
      </p:sp>
    </p:spTree>
    <p:extLst>
      <p:ext uri="{BB962C8B-B14F-4D97-AF65-F5344CB8AC3E}">
        <p14:creationId xmlns:p14="http://schemas.microsoft.com/office/powerpoint/2010/main" val="334586015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14D8BF2-3488-BC40-8C7B-56E3B9959B66}"/>
              </a:ext>
            </a:extLst>
          </p:cNvPr>
          <p:cNvSpPr>
            <a:spLocks noGrp="1"/>
          </p:cNvSpPr>
          <p:nvPr>
            <p:ph type="sldNum" sz="quarter" idx="10"/>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6" name="Titel 5">
            <a:extLst>
              <a:ext uri="{FF2B5EF4-FFF2-40B4-BE49-F238E27FC236}">
                <a16:creationId xmlns:a16="http://schemas.microsoft.com/office/drawing/2014/main" id="{D135BA6A-8878-F443-99B4-CCD279DB63F2}"/>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93337116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R - picture 50">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E505DF6C-ECCB-5242-9567-B753799C6B48}"/>
              </a:ext>
            </a:extLst>
          </p:cNvPr>
          <p:cNvSpPr>
            <a:spLocks noGrp="1"/>
          </p:cNvSpPr>
          <p:nvPr>
            <p:ph type="pic" sz="quarter" idx="70" hasCustomPrompt="1"/>
          </p:nvPr>
        </p:nvSpPr>
        <p:spPr>
          <a:xfrm>
            <a:off x="179896" y="484188"/>
            <a:ext cx="4392103" cy="4248150"/>
          </a:xfrm>
          <a:prstGeom prst="rect">
            <a:avLst/>
          </a:prstGeom>
          <a:pattFill prst="wdDnDiag">
            <a:fgClr>
              <a:schemeClr val="accent4"/>
            </a:fgClr>
            <a:bgClr>
              <a:schemeClr val="accent3"/>
            </a:bgClr>
          </a:pattFill>
        </p:spPr>
        <p:txBody>
          <a:bodyPr anchor="t"/>
          <a:lstStyle>
            <a:lvl1pPr marL="0" indent="0" algn="ctr">
              <a:buNone/>
              <a:defRPr/>
            </a:lvl1pPr>
          </a:lstStyle>
          <a:p>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5057775" y="629574"/>
            <a:ext cx="3522661" cy="968756"/>
          </a:xfrm>
        </p:spPr>
        <p:txBody>
          <a:bodyPr wrap="square" anchor="ctr">
            <a:noAutofit/>
          </a:bodyPr>
          <a:lstStyle>
            <a:lvl1pPr>
              <a:defRPr sz="2800"/>
            </a:lvl1pPr>
          </a:lstStyle>
          <a:p>
            <a:pPr lvl="0"/>
            <a:r>
              <a:rPr lang="de-DE" noProof="1"/>
              <a:t>Double headline H1, 32pt Gotham-Bold</a:t>
            </a:r>
          </a:p>
        </p:txBody>
      </p:sp>
      <p:sp>
        <p:nvSpPr>
          <p:cNvPr id="14" name="Textplatzhalter 15">
            <a:extLst>
              <a:ext uri="{FF2B5EF4-FFF2-40B4-BE49-F238E27FC236}">
                <a16:creationId xmlns:a16="http://schemas.microsoft.com/office/drawing/2014/main" id="{F1398E2A-EFE8-8741-9B12-B124EE1F3D20}"/>
              </a:ext>
            </a:extLst>
          </p:cNvPr>
          <p:cNvSpPr>
            <a:spLocks noGrp="1"/>
          </p:cNvSpPr>
          <p:nvPr>
            <p:ph type="body" sz="quarter" idx="10" hasCustomPrompt="1"/>
          </p:nvPr>
        </p:nvSpPr>
        <p:spPr>
          <a:xfrm>
            <a:off x="5057775" y="1607660"/>
            <a:ext cx="3522661" cy="424250"/>
          </a:xfrm>
          <a:prstGeom prst="rect">
            <a:avLst/>
          </a:prstGeom>
        </p:spPr>
        <p:txBody>
          <a:bodyPr vert="horz" lIns="0" tIns="0" rIns="0" bIns="0" rtlCol="0" anchor="ctr">
            <a:normAutofit/>
          </a:bodyPr>
          <a:lstStyle>
            <a:lvl1pPr>
              <a:defRPr lang="de-DE" sz="1800" b="1" i="0"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15" name="Textplatzhalter 15">
            <a:extLst>
              <a:ext uri="{FF2B5EF4-FFF2-40B4-BE49-F238E27FC236}">
                <a16:creationId xmlns:a16="http://schemas.microsoft.com/office/drawing/2014/main" id="{99741AC9-3EBC-004D-BED6-9B5D78AFC0C3}"/>
              </a:ext>
            </a:extLst>
          </p:cNvPr>
          <p:cNvSpPr>
            <a:spLocks noGrp="1"/>
          </p:cNvSpPr>
          <p:nvPr>
            <p:ph type="body" sz="quarter" idx="72" hasCustomPrompt="1"/>
          </p:nvPr>
        </p:nvSpPr>
        <p:spPr>
          <a:xfrm>
            <a:off x="5057776" y="2031910"/>
            <a:ext cx="3522662" cy="2555965"/>
          </a:xfrm>
          <a:prstGeom prst="rect">
            <a:avLst/>
          </a:prstGeom>
        </p:spPr>
        <p:txBody>
          <a:bodyPr anchor="ctr">
            <a:normAutofit/>
          </a:bodyPr>
          <a:lstStyle>
            <a:lvl1pPr>
              <a:spcBef>
                <a:spcPts val="0"/>
              </a:spcBef>
              <a:spcAft>
                <a:spcPts val="750"/>
              </a:spcAft>
              <a:defRPr sz="14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senet netus et malesuada fames ac turpis.</a:t>
            </a:r>
          </a:p>
        </p:txBody>
      </p:sp>
    </p:spTree>
    <p:extLst>
      <p:ext uri="{BB962C8B-B14F-4D97-AF65-F5344CB8AC3E}">
        <p14:creationId xmlns:p14="http://schemas.microsoft.com/office/powerpoint/2010/main" val="37983722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top - picture 50">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755649" y="484188"/>
            <a:ext cx="7824789" cy="581679"/>
          </a:xfrm>
        </p:spPr>
        <p:txBody>
          <a:bodyPr>
            <a:normAutofit/>
          </a:bodyPr>
          <a:lstStyle/>
          <a:p>
            <a:pPr lvl="0"/>
            <a:r>
              <a:rPr lang="de-DE" noProof="1"/>
              <a:t>Single headline H1, 32pt Gotham-Bold</a:t>
            </a:r>
          </a:p>
        </p:txBody>
      </p:sp>
      <p:sp>
        <p:nvSpPr>
          <p:cNvPr id="7" name="Bildplatzhalter 2">
            <a:extLst>
              <a:ext uri="{FF2B5EF4-FFF2-40B4-BE49-F238E27FC236}">
                <a16:creationId xmlns:a16="http://schemas.microsoft.com/office/drawing/2014/main" id="{879AF372-D911-7441-AED3-63FEED237FB4}"/>
              </a:ext>
            </a:extLst>
          </p:cNvPr>
          <p:cNvSpPr>
            <a:spLocks noGrp="1"/>
          </p:cNvSpPr>
          <p:nvPr>
            <p:ph type="pic" sz="quarter" idx="11" hasCustomPrompt="1"/>
          </p:nvPr>
        </p:nvSpPr>
        <p:spPr>
          <a:xfrm>
            <a:off x="179896" y="2571751"/>
            <a:ext cx="8784717"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Textplatzhalter 15">
            <a:extLst>
              <a:ext uri="{FF2B5EF4-FFF2-40B4-BE49-F238E27FC236}">
                <a16:creationId xmlns:a16="http://schemas.microsoft.com/office/drawing/2014/main" id="{B4FA391B-5046-B146-86E5-C8DE4F6C1CE9}"/>
              </a:ext>
            </a:extLst>
          </p:cNvPr>
          <p:cNvSpPr>
            <a:spLocks noGrp="1"/>
          </p:cNvSpPr>
          <p:nvPr>
            <p:ph type="body" sz="quarter" idx="73" hasCustomPrompt="1"/>
          </p:nvPr>
        </p:nvSpPr>
        <p:spPr>
          <a:xfrm>
            <a:off x="755649" y="1430510"/>
            <a:ext cx="7824789" cy="1066041"/>
          </a:xfrm>
          <a:prstGeom prst="rect">
            <a:avLst/>
          </a:prstGeom>
        </p:spPr>
        <p:txBody>
          <a:bodyPr vert="horz" lIns="0" tIns="0" rIns="0" bIns="0" rtlCol="0">
            <a:normAutofit/>
          </a:bodyPr>
          <a:lstStyle>
            <a:lvl1pPr>
              <a:defRPr lang="de-DE" sz="1200" b="0" i="0" noProof="1">
                <a:latin typeface="Calibri Light" panose="020F0302020204030204" pitchFamily="34" charset="0"/>
                <a:cs typeface="Calibri Light" panose="020F0302020204030204" pitchFamily="34" charset="0"/>
              </a:defRPr>
            </a:lvl1pPr>
          </a:lstStyle>
          <a:p>
            <a:pPr lvl="0">
              <a:spcAft>
                <a:spcPts val="750"/>
              </a:spcAft>
            </a:pPr>
            <a:r>
              <a:rPr lang="de-DE" noProof="1"/>
              <a:t>Copy text, 14pt Gotham-Book. Lorem ipsum dolor sit amet, consectetuer adipiscing elit. Maecenas porttitor congue massa. Fusce posuere, magna sed pulvinar ultricies, purus lectus malesuada libero, sit amet commodo magna eros quis urna. Nunc viverra imperdiet enim. Fusce est. Vivamus tellus. Pellentesque habitant morbi tristique setus et netus et malesuada fames ac turpis egestas. Proin pharetra nonummy pede. Mauris et orci. Maecenas porttitor congue massa. Fusce posuere, magna sed pulvinar ultricies, purus lectus malesuada libero, sit amet.</a:t>
            </a:r>
          </a:p>
        </p:txBody>
      </p:sp>
      <p:sp>
        <p:nvSpPr>
          <p:cNvPr id="9" name="Textplatzhalter 15">
            <a:extLst>
              <a:ext uri="{FF2B5EF4-FFF2-40B4-BE49-F238E27FC236}">
                <a16:creationId xmlns:a16="http://schemas.microsoft.com/office/drawing/2014/main" id="{E2C9985A-ED8C-174E-9F67-29E2B7B7BF31}"/>
              </a:ext>
            </a:extLst>
          </p:cNvPr>
          <p:cNvSpPr>
            <a:spLocks noGrp="1"/>
          </p:cNvSpPr>
          <p:nvPr>
            <p:ph type="body" sz="quarter" idx="10" hasCustomPrompt="1"/>
          </p:nvPr>
        </p:nvSpPr>
        <p:spPr>
          <a:xfrm>
            <a:off x="755649" y="1065867"/>
            <a:ext cx="7381083" cy="315454"/>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S1, 18pt Calibri-Bold</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Tree>
    <p:extLst>
      <p:ext uri="{BB962C8B-B14F-4D97-AF65-F5344CB8AC3E}">
        <p14:creationId xmlns:p14="http://schemas.microsoft.com/office/powerpoint/2010/main" val="57273500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ircl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10" name="Textplatzhalter 15">
            <a:extLst>
              <a:ext uri="{FF2B5EF4-FFF2-40B4-BE49-F238E27FC236}">
                <a16:creationId xmlns:a16="http://schemas.microsoft.com/office/drawing/2014/main" id="{A130ACC1-978F-034C-98FE-EEAC68DA08DF}"/>
              </a:ext>
            </a:extLst>
          </p:cNvPr>
          <p:cNvSpPr>
            <a:spLocks noGrp="1"/>
          </p:cNvSpPr>
          <p:nvPr>
            <p:ph type="body" sz="quarter" idx="72" hasCustomPrompt="1"/>
          </p:nvPr>
        </p:nvSpPr>
        <p:spPr>
          <a:xfrm>
            <a:off x="5057776" y="1707653"/>
            <a:ext cx="3522662" cy="2520281"/>
          </a:xfrm>
          <a:prstGeom prst="rect">
            <a:avLst/>
          </a:prstGeom>
        </p:spPr>
        <p:txBody>
          <a:bodyPr>
            <a:normAutofit/>
          </a:bodyPr>
          <a:lstStyle>
            <a:lvl1pPr>
              <a:spcBef>
                <a:spcPts val="0"/>
              </a:spcBef>
              <a:spcAft>
                <a:spcPts val="750"/>
              </a:spcAft>
              <a:defRPr sz="12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a:t>
            </a:r>
          </a:p>
          <a:p>
            <a:pPr lvl="0"/>
            <a:r>
              <a:rPr lang="de-DE" noProof="1"/>
              <a:t>Nunc viverra imperdiet enim. Fusce est. Vivamus tellus.</a:t>
            </a:r>
          </a:p>
          <a:p>
            <a:pPr lvl="0"/>
            <a:r>
              <a:rPr lang="de-DE" noProof="1"/>
              <a:t>Pellentesque habitant morbi tristique senet netus et malesuada fames ac turpis.</a:t>
            </a:r>
          </a:p>
        </p:txBody>
      </p:sp>
      <p:sp>
        <p:nvSpPr>
          <p:cNvPr id="12" name="Bildplatzhalter 2">
            <a:extLst>
              <a:ext uri="{FF2B5EF4-FFF2-40B4-BE49-F238E27FC236}">
                <a16:creationId xmlns:a16="http://schemas.microsoft.com/office/drawing/2014/main" id="{174DF0DB-641A-0648-A209-8E6091567F45}"/>
              </a:ext>
            </a:extLst>
          </p:cNvPr>
          <p:cNvSpPr>
            <a:spLocks noGrp="1"/>
          </p:cNvSpPr>
          <p:nvPr>
            <p:ph type="pic" sz="quarter" idx="10" hasCustomPrompt="1"/>
          </p:nvPr>
        </p:nvSpPr>
        <p:spPr>
          <a:xfrm>
            <a:off x="1158380" y="1194264"/>
            <a:ext cx="2998910" cy="2971982"/>
          </a:xfrm>
          <a:prstGeom prst="ellipse">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Titel 3">
            <a:extLst>
              <a:ext uri="{FF2B5EF4-FFF2-40B4-BE49-F238E27FC236}">
                <a16:creationId xmlns:a16="http://schemas.microsoft.com/office/drawing/2014/main" id="{CDB834BC-D353-1E48-8F42-AB0ED70302BE}"/>
              </a:ext>
            </a:extLst>
          </p:cNvPr>
          <p:cNvSpPr>
            <a:spLocks noGrp="1"/>
          </p:cNvSpPr>
          <p:nvPr>
            <p:ph type="title" hasCustomPrompt="1"/>
          </p:nvPr>
        </p:nvSpPr>
        <p:spPr>
          <a:xfrm>
            <a:off x="5057774" y="1356456"/>
            <a:ext cx="3522664" cy="351197"/>
          </a:xfrm>
        </p:spPr>
        <p:txBody>
          <a:bodyPr>
            <a:normAutofit/>
          </a:bodyPr>
          <a:lstStyle>
            <a:lvl1pPr>
              <a:defRPr sz="1800">
                <a:solidFill>
                  <a:srgbClr val="007858"/>
                </a:solidFill>
              </a:defRPr>
            </a:lvl1pPr>
          </a:lstStyle>
          <a:p>
            <a:pPr lvl="0"/>
            <a:r>
              <a:rPr lang="de-DE" noProof="1"/>
              <a:t>Headline, 12pt Calibri-Bold</a:t>
            </a:r>
          </a:p>
        </p:txBody>
      </p:sp>
    </p:spTree>
    <p:extLst>
      <p:ext uri="{BB962C8B-B14F-4D97-AF65-F5344CB8AC3E}">
        <p14:creationId xmlns:p14="http://schemas.microsoft.com/office/powerpoint/2010/main" val="311034131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 small white/ picture ">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E69DEF63-A027-434C-823D-E9D82C97BEA2}"/>
              </a:ext>
            </a:extLst>
          </p:cNvPr>
          <p:cNvSpPr>
            <a:spLocks noGrp="1"/>
          </p:cNvSpPr>
          <p:nvPr>
            <p:ph type="pic" sz="quarter" idx="10" hasCustomPrompt="1"/>
          </p:nvPr>
        </p:nvSpPr>
        <p:spPr>
          <a:xfrm>
            <a:off x="2843809" y="484188"/>
            <a:ext cx="6120296" cy="4261646"/>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33" name="Textplatzhalter 15">
            <a:extLst>
              <a:ext uri="{FF2B5EF4-FFF2-40B4-BE49-F238E27FC236}">
                <a16:creationId xmlns:a16="http://schemas.microsoft.com/office/drawing/2014/main" id="{EBE23610-A0A6-FC47-8F92-CA478DC1EDB3}"/>
              </a:ext>
            </a:extLst>
          </p:cNvPr>
          <p:cNvSpPr>
            <a:spLocks noGrp="1"/>
          </p:cNvSpPr>
          <p:nvPr>
            <p:ph type="body" sz="quarter" idx="90" hasCustomPrompt="1"/>
          </p:nvPr>
        </p:nvSpPr>
        <p:spPr>
          <a:xfrm>
            <a:off x="479425" y="3363838"/>
            <a:ext cx="2004343" cy="850838"/>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19" name="Titel 3">
            <a:extLst>
              <a:ext uri="{FF2B5EF4-FFF2-40B4-BE49-F238E27FC236}">
                <a16:creationId xmlns:a16="http://schemas.microsoft.com/office/drawing/2014/main" id="{EA1EC3A2-B693-8347-BBF7-05393FEEFD9E}"/>
              </a:ext>
            </a:extLst>
          </p:cNvPr>
          <p:cNvSpPr>
            <a:spLocks noGrp="1"/>
          </p:cNvSpPr>
          <p:nvPr>
            <p:ph type="title" hasCustomPrompt="1"/>
          </p:nvPr>
        </p:nvSpPr>
        <p:spPr>
          <a:xfrm>
            <a:off x="479424" y="2826454"/>
            <a:ext cx="2004343" cy="381749"/>
          </a:xfrm>
        </p:spPr>
        <p:txBody>
          <a:bodyPr anchor="b">
            <a:normAutofit/>
          </a:bodyPr>
          <a:lstStyle>
            <a:lvl1pPr>
              <a:defRPr sz="140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384613376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R - small white/ picture ">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E69DEF63-A027-434C-823D-E9D82C97BEA2}"/>
              </a:ext>
            </a:extLst>
          </p:cNvPr>
          <p:cNvSpPr>
            <a:spLocks noGrp="1"/>
          </p:cNvSpPr>
          <p:nvPr>
            <p:ph type="pic" sz="quarter" idx="10" hasCustomPrompt="1"/>
          </p:nvPr>
        </p:nvSpPr>
        <p:spPr>
          <a:xfrm>
            <a:off x="179896" y="484188"/>
            <a:ext cx="6132005"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Foliennummernplatzhalter 2">
            <a:extLst>
              <a:ext uri="{FF2B5EF4-FFF2-40B4-BE49-F238E27FC236}">
                <a16:creationId xmlns:a16="http://schemas.microsoft.com/office/drawing/2014/main" id="{D3B8F810-BBC5-6547-A763-A38F4BAA3C04}"/>
              </a:ext>
            </a:extLst>
          </p:cNvPr>
          <p:cNvSpPr>
            <a:spLocks noGrp="1"/>
          </p:cNvSpPr>
          <p:nvPr>
            <p:ph type="sldNum" sz="quarter" idx="92"/>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6" name="Textplatzhalter 15">
            <a:extLst>
              <a:ext uri="{FF2B5EF4-FFF2-40B4-BE49-F238E27FC236}">
                <a16:creationId xmlns:a16="http://schemas.microsoft.com/office/drawing/2014/main" id="{D81A5E85-FE8F-4746-A133-8B7AAC42A780}"/>
              </a:ext>
            </a:extLst>
          </p:cNvPr>
          <p:cNvSpPr>
            <a:spLocks noGrp="1"/>
          </p:cNvSpPr>
          <p:nvPr>
            <p:ph type="body" sz="quarter" idx="93" hasCustomPrompt="1"/>
          </p:nvPr>
        </p:nvSpPr>
        <p:spPr>
          <a:xfrm>
            <a:off x="6767414" y="3363838"/>
            <a:ext cx="1813024" cy="850838"/>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8" name="Titel 3">
            <a:extLst>
              <a:ext uri="{FF2B5EF4-FFF2-40B4-BE49-F238E27FC236}">
                <a16:creationId xmlns:a16="http://schemas.microsoft.com/office/drawing/2014/main" id="{710B6530-DEFE-CE4A-AE7D-CDF1795B279F}"/>
              </a:ext>
            </a:extLst>
          </p:cNvPr>
          <p:cNvSpPr>
            <a:spLocks noGrp="1"/>
          </p:cNvSpPr>
          <p:nvPr>
            <p:ph type="title" hasCustomPrompt="1"/>
          </p:nvPr>
        </p:nvSpPr>
        <p:spPr>
          <a:xfrm>
            <a:off x="6743700" y="2826454"/>
            <a:ext cx="1813024" cy="381749"/>
          </a:xfrm>
        </p:spPr>
        <p:txBody>
          <a:bodyPr>
            <a:normAutofit/>
          </a:bodyPr>
          <a:lstStyle>
            <a:lvl1pPr>
              <a:defRPr sz="140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146957985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bot - picture 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12" name="Textplatzhalter 15">
            <a:extLst>
              <a:ext uri="{FF2B5EF4-FFF2-40B4-BE49-F238E27FC236}">
                <a16:creationId xmlns:a16="http://schemas.microsoft.com/office/drawing/2014/main" id="{4822AAFD-891B-C741-BDAF-2401D4EA3575}"/>
              </a:ext>
            </a:extLst>
          </p:cNvPr>
          <p:cNvSpPr>
            <a:spLocks noGrp="1"/>
          </p:cNvSpPr>
          <p:nvPr>
            <p:ph type="body" sz="quarter" idx="73" hasCustomPrompt="1"/>
          </p:nvPr>
        </p:nvSpPr>
        <p:spPr>
          <a:xfrm>
            <a:off x="755650" y="3252114"/>
            <a:ext cx="7560766" cy="1119836"/>
          </a:xfrm>
          <a:prstGeom prst="rect">
            <a:avLst/>
          </a:prstGeom>
        </p:spPr>
        <p:txBody>
          <a:bodyPr>
            <a:normAutofit/>
          </a:bodyPr>
          <a:lstStyle>
            <a:lvl1pPr>
              <a:spcAft>
                <a:spcPts val="750"/>
              </a:spcAft>
              <a:defRPr sz="1200" b="0" i="0">
                <a:latin typeface="Calibri Light" panose="020F0302020204030204" pitchFamily="34" charset="0"/>
                <a:cs typeface="Calibri Light" panose="020F0302020204030204" pitchFamily="34" charset="0"/>
              </a:defRPr>
            </a:lvl1pPr>
            <a:lvl2pPr>
              <a:spcBef>
                <a:spcPts val="750"/>
              </a:spcBef>
              <a:spcAft>
                <a:spcPts val="0"/>
              </a:spcAft>
              <a:defRPr sz="1050">
                <a:latin typeface="+mn-lt"/>
              </a:defRPr>
            </a:lvl2pPr>
          </a:lstStyle>
          <a:p>
            <a:pPr lvl="0"/>
            <a:r>
              <a:rPr lang="de-DE" noProof="1"/>
              <a:t>Copy text, 14pt Gotham-Book. Lorem ipsum dolor sit amet, consectetuer adipiscing elit. Maecenas porttitor congue massa. Fusce posuere, magna sed pulvinar ultricies, purus lectus malesuada libero, sit amet commodo magna eros quis urna. Nunc viverra imperdiet enim. Fusce est. Vivamus tellus. Pellentesque habitant morbi tristique setus et netus et malesuada fames ac turpis egestas. Proin pharetra nonummy pede. Mauris et orci. Maecenas porttitor congue massa. Fusce posuere, magna sed pulvinar ultricies, purus lectus malesuada libero, sit amet.</a:t>
            </a:r>
          </a:p>
        </p:txBody>
      </p:sp>
      <p:sp>
        <p:nvSpPr>
          <p:cNvPr id="21" name="Titel 3">
            <a:extLst>
              <a:ext uri="{FF2B5EF4-FFF2-40B4-BE49-F238E27FC236}">
                <a16:creationId xmlns:a16="http://schemas.microsoft.com/office/drawing/2014/main" id="{BF5CB3C2-4A03-DF4F-AEC0-0D409FBD6B48}"/>
              </a:ext>
            </a:extLst>
          </p:cNvPr>
          <p:cNvSpPr>
            <a:spLocks noGrp="1"/>
          </p:cNvSpPr>
          <p:nvPr>
            <p:ph type="title" hasCustomPrompt="1"/>
          </p:nvPr>
        </p:nvSpPr>
        <p:spPr>
          <a:xfrm>
            <a:off x="755650" y="2827864"/>
            <a:ext cx="7381082" cy="261797"/>
          </a:xfrm>
        </p:spPr>
        <p:txBody>
          <a:bodyPr>
            <a:noAutofit/>
          </a:bodyPr>
          <a:lstStyle>
            <a:lvl1pPr>
              <a:defRPr sz="2400"/>
            </a:lvl1pPr>
          </a:lstStyle>
          <a:p>
            <a:pPr lvl="0"/>
            <a:r>
              <a:rPr lang="de-DE" noProof="1"/>
              <a:t>Subline S1, 24pt Calibri-Bold</a:t>
            </a:r>
          </a:p>
        </p:txBody>
      </p:sp>
      <p:sp>
        <p:nvSpPr>
          <p:cNvPr id="22" name="Bildplatzhalter 2">
            <a:extLst>
              <a:ext uri="{FF2B5EF4-FFF2-40B4-BE49-F238E27FC236}">
                <a16:creationId xmlns:a16="http://schemas.microsoft.com/office/drawing/2014/main" id="{3094DA27-357C-8942-8CB5-E2B82322B9F2}"/>
              </a:ext>
            </a:extLst>
          </p:cNvPr>
          <p:cNvSpPr>
            <a:spLocks noGrp="1"/>
          </p:cNvSpPr>
          <p:nvPr>
            <p:ph type="pic" sz="quarter" idx="11" hasCustomPrompt="1"/>
          </p:nvPr>
        </p:nvSpPr>
        <p:spPr>
          <a:xfrm>
            <a:off x="179388" y="484188"/>
            <a:ext cx="8785225" cy="208756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Tree>
    <p:extLst>
      <p:ext uri="{BB962C8B-B14F-4D97-AF65-F5344CB8AC3E}">
        <p14:creationId xmlns:p14="http://schemas.microsoft.com/office/powerpoint/2010/main" val="176777881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 picture - 50/5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37" name="Textplatzhalter 15">
            <a:extLst>
              <a:ext uri="{FF2B5EF4-FFF2-40B4-BE49-F238E27FC236}">
                <a16:creationId xmlns:a16="http://schemas.microsoft.com/office/drawing/2014/main" id="{1DA54822-6066-8F40-8207-60D13F145A6E}"/>
              </a:ext>
            </a:extLst>
          </p:cNvPr>
          <p:cNvSpPr>
            <a:spLocks noGrp="1"/>
          </p:cNvSpPr>
          <p:nvPr>
            <p:ph type="body" sz="quarter" idx="88" hasCustomPrompt="1"/>
          </p:nvPr>
        </p:nvSpPr>
        <p:spPr>
          <a:xfrm>
            <a:off x="755576" y="2830940"/>
            <a:ext cx="3650858" cy="418673"/>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S2, 18pt</a:t>
            </a:r>
            <a:br>
              <a:rPr lang="de-DE" noProof="1"/>
            </a:br>
            <a:r>
              <a:rPr lang="de-DE" noProof="1"/>
              <a:t>Calibri-Bold</a:t>
            </a:r>
          </a:p>
        </p:txBody>
      </p:sp>
      <p:sp>
        <p:nvSpPr>
          <p:cNvPr id="38" name="Textplatzhalter 15">
            <a:extLst>
              <a:ext uri="{FF2B5EF4-FFF2-40B4-BE49-F238E27FC236}">
                <a16:creationId xmlns:a16="http://schemas.microsoft.com/office/drawing/2014/main" id="{4575D0B9-EE89-2242-82ED-F821C3D39ECD}"/>
              </a:ext>
            </a:extLst>
          </p:cNvPr>
          <p:cNvSpPr>
            <a:spLocks noGrp="1"/>
          </p:cNvSpPr>
          <p:nvPr>
            <p:ph type="body" sz="quarter" idx="89" hasCustomPrompt="1"/>
          </p:nvPr>
        </p:nvSpPr>
        <p:spPr>
          <a:xfrm>
            <a:off x="755576" y="3427689"/>
            <a:ext cx="3650858" cy="1088277"/>
          </a:xfrm>
          <a:prstGeom prst="rect">
            <a:avLst/>
          </a:prstGeom>
        </p:spPr>
        <p:txBody>
          <a:bodyPr>
            <a:normAutofit/>
          </a:bodyPr>
          <a:lstStyle>
            <a:lvl1pPr>
              <a:defRPr sz="1000"/>
            </a:lvl1pPr>
            <a:lvl2pPr>
              <a:spcBef>
                <a:spcPts val="0"/>
              </a:spcBef>
              <a:spcAft>
                <a:spcPts val="750"/>
              </a:spcAft>
              <a:defRPr sz="900">
                <a:latin typeface="+mn-lt"/>
              </a:defRPr>
            </a:lvl2pPr>
          </a:lstStyle>
          <a:p>
            <a:r>
              <a:rPr lang="de-DE" noProof="1"/>
              <a:t>Copy text, 12pt Calibri-Regular. Lorem ipsum dolor sit amet, concter adipiscing elit. Maecenas porttitor congue massa. Lectus posuere. Porttitor congue massa. Fusce lectus posuere. Fusce posuere, sed pulvinar ultricies, purus lectus malesuada libero, sit amet commodo posuere, sed pulvinar ultricies, purus lectus.</a:t>
            </a:r>
          </a:p>
        </p:txBody>
      </p:sp>
      <p:sp>
        <p:nvSpPr>
          <p:cNvPr id="53" name="Textplatzhalter 15">
            <a:extLst>
              <a:ext uri="{FF2B5EF4-FFF2-40B4-BE49-F238E27FC236}">
                <a16:creationId xmlns:a16="http://schemas.microsoft.com/office/drawing/2014/main" id="{8D4AC655-F7A2-AD49-86E6-F1E7CBF6B589}"/>
              </a:ext>
            </a:extLst>
          </p:cNvPr>
          <p:cNvSpPr>
            <a:spLocks noGrp="1"/>
          </p:cNvSpPr>
          <p:nvPr>
            <p:ph type="body" sz="quarter" idx="96" hasCustomPrompt="1"/>
          </p:nvPr>
        </p:nvSpPr>
        <p:spPr>
          <a:xfrm>
            <a:off x="4733851" y="2830940"/>
            <a:ext cx="3650858" cy="418673"/>
          </a:xfrm>
          <a:prstGeom prst="rect">
            <a:avLst/>
          </a:prstGeom>
        </p:spPr>
        <p:txBody>
          <a:bodyPr vert="horz" lIns="0" tIns="0" rIns="0" bIns="0" rtlCol="0">
            <a:normAutofit/>
          </a:bodyPr>
          <a:lstStyle>
            <a:lvl1pPr>
              <a:defRPr lang="de-DE" sz="1800" b="1" noProof="1">
                <a:latin typeface="Calibri" panose="020F0502020204030204" pitchFamily="34" charset="0"/>
                <a:cs typeface="Calibri" panose="020F0502020204030204" pitchFamily="34" charset="0"/>
              </a:defRPr>
            </a:lvl1pPr>
          </a:lstStyle>
          <a:p>
            <a:pPr lvl="0">
              <a:lnSpc>
                <a:spcPct val="90000"/>
              </a:lnSpc>
            </a:pPr>
            <a:r>
              <a:rPr lang="de-DE" noProof="1"/>
              <a:t>Subline S2, 18pt</a:t>
            </a:r>
            <a:br>
              <a:rPr lang="de-DE" noProof="1"/>
            </a:br>
            <a:r>
              <a:rPr lang="de-DE" noProof="1"/>
              <a:t>Calibri-Bold</a:t>
            </a:r>
          </a:p>
        </p:txBody>
      </p:sp>
      <p:sp>
        <p:nvSpPr>
          <p:cNvPr id="54" name="Textplatzhalter 15">
            <a:extLst>
              <a:ext uri="{FF2B5EF4-FFF2-40B4-BE49-F238E27FC236}">
                <a16:creationId xmlns:a16="http://schemas.microsoft.com/office/drawing/2014/main" id="{EA49473D-5D48-D544-B493-2CBA0300E9AE}"/>
              </a:ext>
            </a:extLst>
          </p:cNvPr>
          <p:cNvSpPr>
            <a:spLocks noGrp="1"/>
          </p:cNvSpPr>
          <p:nvPr>
            <p:ph type="body" sz="quarter" idx="97" hasCustomPrompt="1"/>
          </p:nvPr>
        </p:nvSpPr>
        <p:spPr>
          <a:xfrm>
            <a:off x="4733851" y="3427689"/>
            <a:ext cx="3671763" cy="1088277"/>
          </a:xfrm>
          <a:prstGeom prst="rect">
            <a:avLst/>
          </a:prstGeom>
        </p:spPr>
        <p:txBody>
          <a:bodyPr>
            <a:normAutofit/>
          </a:bodyPr>
          <a:lstStyle>
            <a:lvl1pPr>
              <a:defRPr sz="1000"/>
            </a:lvl1pPr>
            <a:lvl2pPr>
              <a:spcBef>
                <a:spcPts val="0"/>
              </a:spcBef>
              <a:spcAft>
                <a:spcPts val="750"/>
              </a:spcAft>
              <a:defRPr sz="900">
                <a:latin typeface="+mn-lt"/>
              </a:defRPr>
            </a:lvl2pPr>
          </a:lstStyle>
          <a:p>
            <a:r>
              <a:rPr lang="de-DE" noProof="1"/>
              <a:t>Copy text, 12pt Calibri-Regular. Lorem ipsum dolor sit amet, concter adipiscing elit. Maecenas porttitor congue massa. Lectus posuere. Porttitor congue massa. Fusce lectus posuere. Fusce posuere, sed pulvinar ultricies, purus lectus malesuada libero, sit amet commodo posuere, sed pulvinar ultricies, purus lectus.</a:t>
            </a:r>
          </a:p>
        </p:txBody>
      </p:sp>
      <p:sp>
        <p:nvSpPr>
          <p:cNvPr id="21" name="Bildplatzhalter 2">
            <a:extLst>
              <a:ext uri="{FF2B5EF4-FFF2-40B4-BE49-F238E27FC236}">
                <a16:creationId xmlns:a16="http://schemas.microsoft.com/office/drawing/2014/main" id="{BC082DD6-C07D-B94B-B5ED-5A9171D705FF}"/>
              </a:ext>
            </a:extLst>
          </p:cNvPr>
          <p:cNvSpPr>
            <a:spLocks noGrp="1"/>
          </p:cNvSpPr>
          <p:nvPr>
            <p:ph type="pic" sz="quarter" idx="10" hasCustomPrompt="1"/>
          </p:nvPr>
        </p:nvSpPr>
        <p:spPr>
          <a:xfrm>
            <a:off x="755575" y="1168183"/>
            <a:ext cx="3654426" cy="1403567"/>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22" name="Bildplatzhalter 2">
            <a:extLst>
              <a:ext uri="{FF2B5EF4-FFF2-40B4-BE49-F238E27FC236}">
                <a16:creationId xmlns:a16="http://schemas.microsoft.com/office/drawing/2014/main" id="{D84B4313-A16F-4B4C-8374-436A8285B6D4}"/>
              </a:ext>
            </a:extLst>
          </p:cNvPr>
          <p:cNvSpPr>
            <a:spLocks noGrp="1"/>
          </p:cNvSpPr>
          <p:nvPr>
            <p:ph type="pic" sz="quarter" idx="102" hasCustomPrompt="1"/>
          </p:nvPr>
        </p:nvSpPr>
        <p:spPr>
          <a:xfrm>
            <a:off x="4733852" y="1168183"/>
            <a:ext cx="3654425" cy="1403567"/>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3" name="Titel 2">
            <a:extLst>
              <a:ext uri="{FF2B5EF4-FFF2-40B4-BE49-F238E27FC236}">
                <a16:creationId xmlns:a16="http://schemas.microsoft.com/office/drawing/2014/main" id="{2F92AD86-4CEB-F047-9291-0DE2D6ADE51A}"/>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411394070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small - picture gold">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BBA384FB-E96A-4D48-BF69-F8DF5CFFECE4}"/>
              </a:ext>
            </a:extLst>
          </p:cNvPr>
          <p:cNvSpPr>
            <a:spLocks noGrp="1"/>
          </p:cNvSpPr>
          <p:nvPr>
            <p:ph type="pic" sz="quarter" idx="11" hasCustomPrompt="1"/>
          </p:nvPr>
        </p:nvSpPr>
        <p:spPr>
          <a:xfrm>
            <a:off x="2411760" y="484188"/>
            <a:ext cx="655234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33" name="Textplatzhalter 15">
            <a:extLst>
              <a:ext uri="{FF2B5EF4-FFF2-40B4-BE49-F238E27FC236}">
                <a16:creationId xmlns:a16="http://schemas.microsoft.com/office/drawing/2014/main" id="{EBE23610-A0A6-FC47-8F92-CA478DC1EDB3}"/>
              </a:ext>
            </a:extLst>
          </p:cNvPr>
          <p:cNvSpPr>
            <a:spLocks noGrp="1"/>
          </p:cNvSpPr>
          <p:nvPr>
            <p:ph type="body" sz="quarter" idx="90" hasCustomPrompt="1"/>
          </p:nvPr>
        </p:nvSpPr>
        <p:spPr>
          <a:xfrm>
            <a:off x="479424" y="3368322"/>
            <a:ext cx="1716311" cy="1147643"/>
          </a:xfrm>
          <a:prstGeom prst="rect">
            <a:avLst/>
          </a:prstGeom>
        </p:spPr>
        <p:txBody>
          <a:bodyPr>
            <a:normAutofit/>
          </a:bodyPr>
          <a:lstStyle>
            <a:lvl1pPr>
              <a:defRPr sz="1000" b="0" i="0">
                <a:latin typeface="Calibri Light" panose="020F0302020204030204" pitchFamily="34" charset="0"/>
                <a:cs typeface="Calibri Light" panose="020F0302020204030204" pitchFamily="34" charset="0"/>
              </a:defRPr>
            </a:lvl1pPr>
            <a:lvl2pPr>
              <a:spcBef>
                <a:spcPts val="0"/>
              </a:spcBef>
              <a:spcAft>
                <a:spcPts val="750"/>
              </a:spcAft>
              <a:defRPr sz="900">
                <a:latin typeface="+mn-lt"/>
              </a:defRPr>
            </a:lvl2pPr>
          </a:lstStyle>
          <a:p>
            <a:r>
              <a:rPr lang="de-DE" noProof="1"/>
              <a:t>Copy text, 12pt Gotham-Book. Lorem ipsum dolor amet maga, consectetuer adipiscing de es elit. Sit de mecenas porttitor congue fusce posuere magna.</a:t>
            </a:r>
          </a:p>
        </p:txBody>
      </p:sp>
      <p:sp>
        <p:nvSpPr>
          <p:cNvPr id="9" name="Titel 3">
            <a:extLst>
              <a:ext uri="{FF2B5EF4-FFF2-40B4-BE49-F238E27FC236}">
                <a16:creationId xmlns:a16="http://schemas.microsoft.com/office/drawing/2014/main" id="{8BAF87CF-7332-B649-9768-2CF4DDDFBE98}"/>
              </a:ext>
            </a:extLst>
          </p:cNvPr>
          <p:cNvSpPr>
            <a:spLocks noGrp="1"/>
          </p:cNvSpPr>
          <p:nvPr>
            <p:ph type="title" hasCustomPrompt="1"/>
          </p:nvPr>
        </p:nvSpPr>
        <p:spPr>
          <a:xfrm>
            <a:off x="479426" y="2830939"/>
            <a:ext cx="1716310" cy="381749"/>
          </a:xfrm>
        </p:spPr>
        <p:txBody>
          <a:bodyPr>
            <a:normAutofit/>
          </a:bodyPr>
          <a:lstStyle>
            <a:lvl1pPr>
              <a:defRPr sz="1350"/>
            </a:lvl1pPr>
          </a:lstStyle>
          <a:p>
            <a:pPr fontAlgn="auto">
              <a:spcAft>
                <a:spcPts val="0"/>
              </a:spcAft>
            </a:pPr>
            <a:r>
              <a:rPr lang="de-DE" noProof="1"/>
              <a:t>Subline S2, 14pt Calibri-Bold</a:t>
            </a:r>
          </a:p>
        </p:txBody>
      </p:sp>
    </p:spTree>
    <p:extLst>
      <p:ext uri="{BB962C8B-B14F-4D97-AF65-F5344CB8AC3E}">
        <p14:creationId xmlns:p14="http://schemas.microsoft.com/office/powerpoint/2010/main" val="150433715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 white box R + picture">
    <p:spTree>
      <p:nvGrpSpPr>
        <p:cNvPr id="1" name=""/>
        <p:cNvGrpSpPr/>
        <p:nvPr/>
      </p:nvGrpSpPr>
      <p:grpSpPr>
        <a:xfrm>
          <a:off x="0" y="0"/>
          <a:ext cx="0" cy="0"/>
          <a:chOff x="0" y="0"/>
          <a:chExt cx="0" cy="0"/>
        </a:xfrm>
      </p:grpSpPr>
      <p:sp>
        <p:nvSpPr>
          <p:cNvPr id="17" name="Bildplatzhalter 16">
            <a:extLst>
              <a:ext uri="{FF2B5EF4-FFF2-40B4-BE49-F238E27FC236}">
                <a16:creationId xmlns:a16="http://schemas.microsoft.com/office/drawing/2014/main" id="{E4E0D5DB-1976-AF4E-A78D-50120889B881}"/>
              </a:ext>
            </a:extLst>
          </p:cNvPr>
          <p:cNvSpPr>
            <a:spLocks noGrp="1"/>
          </p:cNvSpPr>
          <p:nvPr>
            <p:ph type="pic" sz="quarter" idx="11" hasCustomPrompt="1"/>
          </p:nvPr>
        </p:nvSpPr>
        <p:spPr>
          <a:xfrm>
            <a:off x="0" y="0"/>
            <a:ext cx="9144000" cy="5143500"/>
          </a:xfrm>
          <a:custGeom>
            <a:avLst/>
            <a:gdLst>
              <a:gd name="connsiteX0" fmla="*/ 3611562 w 12192000"/>
              <a:gd name="connsiteY0" fmla="*/ 177800 h 6858000"/>
              <a:gd name="connsiteX1" fmla="*/ 3611562 w 12192000"/>
              <a:gd name="connsiteY1" fmla="*/ 6681788 h 6858000"/>
              <a:gd name="connsiteX2" fmla="*/ 12011025 w 12192000"/>
              <a:gd name="connsiteY2" fmla="*/ 6681788 h 6858000"/>
              <a:gd name="connsiteX3" fmla="*/ 12011025 w 12192000"/>
              <a:gd name="connsiteY3" fmla="*/ 1778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611562" y="177800"/>
                </a:moveTo>
                <a:lnTo>
                  <a:pt x="3611562" y="6681788"/>
                </a:lnTo>
                <a:lnTo>
                  <a:pt x="12011025" y="6681788"/>
                </a:lnTo>
                <a:lnTo>
                  <a:pt x="12011025" y="177800"/>
                </a:lnTo>
                <a:close/>
                <a:moveTo>
                  <a:pt x="0" y="0"/>
                </a:moveTo>
                <a:lnTo>
                  <a:pt x="12192000" y="0"/>
                </a:lnTo>
                <a:lnTo>
                  <a:pt x="12192000" y="6858000"/>
                </a:lnTo>
                <a:lnTo>
                  <a:pt x="0" y="6858000"/>
                </a:lnTo>
                <a:close/>
              </a:path>
            </a:pathLst>
          </a:custGeom>
          <a:pattFill prst="wdUpDiag">
            <a:fgClr>
              <a:schemeClr val="accent4"/>
            </a:fgClr>
            <a:bgClr>
              <a:schemeClr val="tx2"/>
            </a:bgClr>
          </a:pattFill>
        </p:spPr>
        <p:txBody>
          <a:bodyPr wrap="square" anchor="t">
            <a:noAutofit/>
          </a:bodyPr>
          <a:lstStyle>
            <a:lvl1pPr marL="0" indent="0" algn="ctr">
              <a:buNone/>
              <a:defRPr/>
            </a:lvl1pPr>
          </a:lstStyle>
          <a:p>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11" name="Textplatzhalter 15">
            <a:extLst>
              <a:ext uri="{FF2B5EF4-FFF2-40B4-BE49-F238E27FC236}">
                <a16:creationId xmlns:a16="http://schemas.microsoft.com/office/drawing/2014/main" id="{A33F24FE-E628-3D4B-A292-69442BC5CDC5}"/>
              </a:ext>
            </a:extLst>
          </p:cNvPr>
          <p:cNvSpPr>
            <a:spLocks noGrp="1"/>
          </p:cNvSpPr>
          <p:nvPr>
            <p:ph type="body" sz="quarter" idx="10" hasCustomPrompt="1"/>
          </p:nvPr>
        </p:nvSpPr>
        <p:spPr>
          <a:xfrm>
            <a:off x="3179762" y="1056862"/>
            <a:ext cx="5400675" cy="648072"/>
          </a:xfrm>
          <a:prstGeom prst="rect">
            <a:avLst/>
          </a:prstGeom>
        </p:spPr>
        <p:txBody>
          <a:bodyPr vert="horz" lIns="0" tIns="0" rIns="0" bIns="0" rtlCol="0" anchor="b">
            <a:noAutofit/>
          </a:bodyPr>
          <a:lstStyle>
            <a:lvl1pPr>
              <a:defRPr lang="de-DE" sz="3200" b="1" i="0" noProof="1">
                <a:solidFill>
                  <a:srgbClr val="007858"/>
                </a:solidFill>
                <a:latin typeface="Calibri" panose="020F0502020204030204" pitchFamily="34" charset="0"/>
                <a:cs typeface="Calibri" panose="020F0502020204030204" pitchFamily="34" charset="0"/>
              </a:defRPr>
            </a:lvl1pPr>
          </a:lstStyle>
          <a:p>
            <a:pPr lvl="0">
              <a:lnSpc>
                <a:spcPct val="90000"/>
              </a:lnSpc>
            </a:pPr>
            <a:r>
              <a:rPr lang="de-DE" noProof="1"/>
              <a:t>Subline S1, 20pt Calibri-Bold</a:t>
            </a:r>
          </a:p>
        </p:txBody>
      </p:sp>
      <p:sp>
        <p:nvSpPr>
          <p:cNvPr id="12" name="Textplatzhalter 15">
            <a:extLst>
              <a:ext uri="{FF2B5EF4-FFF2-40B4-BE49-F238E27FC236}">
                <a16:creationId xmlns:a16="http://schemas.microsoft.com/office/drawing/2014/main" id="{EE5BCDF2-D5D2-3247-980F-488125C02B98}"/>
              </a:ext>
            </a:extLst>
          </p:cNvPr>
          <p:cNvSpPr>
            <a:spLocks noGrp="1"/>
          </p:cNvSpPr>
          <p:nvPr>
            <p:ph type="body" sz="quarter" idx="72" hasCustomPrompt="1"/>
          </p:nvPr>
        </p:nvSpPr>
        <p:spPr>
          <a:xfrm>
            <a:off x="3179763" y="1804392"/>
            <a:ext cx="5331494" cy="2591578"/>
          </a:xfrm>
          <a:prstGeom prst="rect">
            <a:avLst/>
          </a:prstGeom>
        </p:spPr>
        <p:txBody>
          <a:bodyPr vert="horz" lIns="0" tIns="0" rIns="0" bIns="0" rtlCol="0">
            <a:normAutofit/>
          </a:bodyPr>
          <a:lstStyle>
            <a:lvl1pPr>
              <a:defRPr lang="de-DE" sz="1400" b="0" i="0" noProof="1">
                <a:solidFill>
                  <a:schemeClr val="tx1"/>
                </a:solidFill>
                <a:latin typeface="Calibri Light" panose="020F0302020204030204" pitchFamily="34" charset="0"/>
                <a:cs typeface="Calibri Light" panose="020F0302020204030204" pitchFamily="34" charset="0"/>
              </a:defRPr>
            </a:lvl1pPr>
          </a:lstStyle>
          <a:p>
            <a:pPr lvl="0">
              <a:spcAft>
                <a:spcPts val="750"/>
              </a:spcAft>
            </a:pPr>
            <a:r>
              <a:rPr lang="de-DE" noProof="1"/>
              <a:t>Copy text, 14pt Gotham-Book. Lorem ipsum dolor sit amet, consectetuer adipiscing elit. Maecenas porttitor congue massa. Fusce posuere, magna sed pulvinar ultricies, purus lectus malesuada libero, sit amet commodo magna eros quis urna.</a:t>
            </a:r>
          </a:p>
          <a:p>
            <a:pPr lvl="0">
              <a:spcAft>
                <a:spcPts val="750"/>
              </a:spcAft>
            </a:pPr>
            <a:r>
              <a:rPr lang="de-DE" noProof="1"/>
              <a:t>Nunc viverra imperdiet enim. Fusce est. Vivamus tellus.</a:t>
            </a:r>
          </a:p>
          <a:p>
            <a:pPr lvl="0">
              <a:spcAft>
                <a:spcPts val="750"/>
              </a:spcAft>
            </a:pPr>
            <a:r>
              <a:rPr lang="de-DE" noProof="1"/>
              <a:t>Pellentesque habitant morbi tristique senectus et netus et malesuada fames ac turpis egestas. Proin pharetra nonummy pede. Mauris et orci. Maecenas porttitor congue massa. Fusce posuere, magna sed pulvinar ultricies, purus lectus malesuada libce maga elit adipiscing habitant egero.</a:t>
            </a:r>
          </a:p>
        </p:txBody>
      </p:sp>
    </p:spTree>
    <p:extLst>
      <p:ext uri="{BB962C8B-B14F-4D97-AF65-F5344CB8AC3E}">
        <p14:creationId xmlns:p14="http://schemas.microsoft.com/office/powerpoint/2010/main" val="91244964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 - picture">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95ADC381-DC7E-BD42-A082-FB28D014FB92}"/>
              </a:ext>
            </a:extLst>
          </p:cNvPr>
          <p:cNvSpPr>
            <a:spLocks noGrp="1"/>
          </p:cNvSpPr>
          <p:nvPr>
            <p:ph type="pic" sz="quarter" idx="70" hasCustomPrompt="1"/>
          </p:nvPr>
        </p:nvSpPr>
        <p:spPr>
          <a:xfrm>
            <a:off x="4572000" y="484188"/>
            <a:ext cx="439261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479425" y="484187"/>
            <a:ext cx="3804543" cy="4248150"/>
          </a:xfrm>
        </p:spPr>
        <p:txBody>
          <a:bodyPr anchor="ctr">
            <a:normAutofit/>
          </a:bodyPr>
          <a:lstStyle>
            <a:lvl1pPr>
              <a:defRPr sz="3200"/>
            </a:lvl1pPr>
          </a:lstStyle>
          <a:p>
            <a:pPr lvl="0"/>
            <a:r>
              <a:rPr lang="de-DE" noProof="1"/>
              <a:t>Statement T1, </a:t>
            </a:r>
            <a:br>
              <a:rPr lang="de-DE" noProof="1"/>
            </a:br>
            <a:r>
              <a:rPr lang="de-DE" noProof="1"/>
              <a:t>32pt Calibri bold – lorem ipsum dolor </a:t>
            </a:r>
            <a:br>
              <a:rPr lang="de-DE" noProof="1"/>
            </a:br>
            <a:r>
              <a:rPr lang="de-DE" noProof="1"/>
              <a:t>sit consetetur</a:t>
            </a:r>
          </a:p>
        </p:txBody>
      </p:sp>
    </p:spTree>
    <p:extLst>
      <p:ext uri="{BB962C8B-B14F-4D97-AF65-F5344CB8AC3E}">
        <p14:creationId xmlns:p14="http://schemas.microsoft.com/office/powerpoint/2010/main" val="173831248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11" name="Inhaltsplatzhalter 9">
            <a:extLst>
              <a:ext uri="{FF2B5EF4-FFF2-40B4-BE49-F238E27FC236}">
                <a16:creationId xmlns:a16="http://schemas.microsoft.com/office/drawing/2014/main" id="{265B2FE3-A0D5-5B4B-AEB0-111A709EE229}"/>
              </a:ext>
            </a:extLst>
          </p:cNvPr>
          <p:cNvSpPr>
            <a:spLocks noGrp="1"/>
          </p:cNvSpPr>
          <p:nvPr>
            <p:ph sz="quarter" idx="15"/>
          </p:nvPr>
        </p:nvSpPr>
        <p:spPr>
          <a:xfrm>
            <a:off x="467698" y="1039813"/>
            <a:ext cx="6995837" cy="3540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Titel 2">
            <a:extLst>
              <a:ext uri="{FF2B5EF4-FFF2-40B4-BE49-F238E27FC236}">
                <a16:creationId xmlns:a16="http://schemas.microsoft.com/office/drawing/2014/main" id="{AE4167C3-B02D-1447-A958-CBEAAA7CC8D9}"/>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97151804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 R - picture">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E505DF6C-ECCB-5242-9567-B753799C6B48}"/>
              </a:ext>
            </a:extLst>
          </p:cNvPr>
          <p:cNvSpPr>
            <a:spLocks noGrp="1"/>
          </p:cNvSpPr>
          <p:nvPr>
            <p:ph type="pic" sz="quarter" idx="70" hasCustomPrompt="1"/>
          </p:nvPr>
        </p:nvSpPr>
        <p:spPr>
          <a:xfrm>
            <a:off x="179896" y="484188"/>
            <a:ext cx="43921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8" name="Titel 3">
            <a:extLst>
              <a:ext uri="{FF2B5EF4-FFF2-40B4-BE49-F238E27FC236}">
                <a16:creationId xmlns:a16="http://schemas.microsoft.com/office/drawing/2014/main" id="{1F467346-7845-4143-B450-6531AA30A106}"/>
              </a:ext>
            </a:extLst>
          </p:cNvPr>
          <p:cNvSpPr>
            <a:spLocks noGrp="1"/>
          </p:cNvSpPr>
          <p:nvPr>
            <p:ph type="title" hasCustomPrompt="1"/>
          </p:nvPr>
        </p:nvSpPr>
        <p:spPr>
          <a:xfrm>
            <a:off x="5004048" y="484188"/>
            <a:ext cx="3434341" cy="4248150"/>
          </a:xfrm>
        </p:spPr>
        <p:txBody>
          <a:bodyPr anchor="ctr"/>
          <a:lstStyle>
            <a:lvl1pPr>
              <a:defRPr sz="3300"/>
            </a:lvl1pPr>
          </a:lstStyle>
          <a:p>
            <a:pPr lvl="0"/>
            <a:r>
              <a:rPr lang="de-DE" noProof="1"/>
              <a:t>Statement T1, </a:t>
            </a:r>
            <a:br>
              <a:rPr lang="de-DE" noProof="1"/>
            </a:br>
            <a:r>
              <a:rPr lang="de-DE" noProof="1"/>
              <a:t>32pt Calibri bold – lorem ipsum dolor </a:t>
            </a:r>
            <a:br>
              <a:rPr lang="de-DE" noProof="1"/>
            </a:br>
            <a:r>
              <a:rPr lang="de-DE" noProof="1"/>
              <a:t>sit consetetur</a:t>
            </a:r>
          </a:p>
        </p:txBody>
      </p:sp>
    </p:spTree>
    <p:extLst>
      <p:ext uri="{BB962C8B-B14F-4D97-AF65-F5344CB8AC3E}">
        <p14:creationId xmlns:p14="http://schemas.microsoft.com/office/powerpoint/2010/main" val="126002555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Quote R - gradient">
    <p:bg>
      <p:bgPr>
        <a:solidFill>
          <a:schemeClr val="accent5"/>
        </a:soli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Tree>
    <p:extLst>
      <p:ext uri="{BB962C8B-B14F-4D97-AF65-F5344CB8AC3E}">
        <p14:creationId xmlns:p14="http://schemas.microsoft.com/office/powerpoint/2010/main" val="91347689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_Quote R - gradient">
    <p:bg>
      <p:bgPr>
        <a:solidFill>
          <a:srgbClr val="007858"/>
        </a:solidFill>
        <a:effectLst/>
      </p:bgPr>
    </p:bg>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Tree>
    <p:extLst>
      <p:ext uri="{BB962C8B-B14F-4D97-AF65-F5344CB8AC3E}">
        <p14:creationId xmlns:p14="http://schemas.microsoft.com/office/powerpoint/2010/main" val="396416386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Quote R - gradient">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31FBDACC-27F9-C24A-9BC9-2F1A7981E4A6}"/>
              </a:ext>
            </a:extLst>
          </p:cNvPr>
          <p:cNvSpPr>
            <a:spLocks noGrp="1"/>
          </p:cNvSpPr>
          <p:nvPr>
            <p:ph type="title" hasCustomPrompt="1"/>
          </p:nvPr>
        </p:nvSpPr>
        <p:spPr>
          <a:xfrm>
            <a:off x="479425" y="484187"/>
            <a:ext cx="6396831" cy="4248151"/>
          </a:xfrm>
        </p:spPr>
        <p:txBody>
          <a:bodyPr anchor="ctr">
            <a:normAutofit/>
          </a:bodyPr>
          <a:lstStyle>
            <a:lvl1pPr marL="0" marR="0" indent="0" algn="l" defTabSz="685800" rtl="0" eaLnBrk="1" fontAlgn="auto" latinLnBrk="0" hangingPunct="1">
              <a:lnSpc>
                <a:spcPct val="90000"/>
              </a:lnSpc>
              <a:spcBef>
                <a:spcPct val="0"/>
              </a:spcBef>
              <a:spcAft>
                <a:spcPts val="0"/>
              </a:spcAft>
              <a:buClrTx/>
              <a:buSzTx/>
              <a:buFontTx/>
              <a:buNone/>
              <a:tabLst/>
              <a:defRPr sz="3200">
                <a:solidFill>
                  <a:srgbClr val="007858"/>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de-DE" noProof="1"/>
              <a:t>Statement T1, 32pt Calibri bold – Lorem ipsum dolor amet, consectetuer lareni adipiscing elit. Maecenas de porttitor congue massa.</a:t>
            </a:r>
          </a:p>
        </p:txBody>
      </p:sp>
      <p:sp>
        <p:nvSpPr>
          <p:cNvPr id="4" name="Foliennummernplatzhalter 3">
            <a:extLst>
              <a:ext uri="{FF2B5EF4-FFF2-40B4-BE49-F238E27FC236}">
                <a16:creationId xmlns:a16="http://schemas.microsoft.com/office/drawing/2014/main" id="{9EE20BCC-7F72-004C-A9FF-4ABD6676DAE4}"/>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418026161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 10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D6B92CE5-A277-334B-8937-C6C41BB7EAA6}"/>
              </a:ext>
            </a:extLst>
          </p:cNvPr>
          <p:cNvSpPr>
            <a:spLocks noGrp="1"/>
          </p:cNvSpPr>
          <p:nvPr>
            <p:ph type="pic" sz="quarter" idx="11" hasCustomPrompt="1"/>
          </p:nvPr>
        </p:nvSpPr>
        <p:spPr>
          <a:xfrm>
            <a:off x="179388" y="484188"/>
            <a:ext cx="8784716"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Titel 6">
            <a:extLst>
              <a:ext uri="{FF2B5EF4-FFF2-40B4-BE49-F238E27FC236}">
                <a16:creationId xmlns:a16="http://schemas.microsoft.com/office/drawing/2014/main" id="{BF6D7D26-6237-C04C-AF0F-8A2B8A07901A}"/>
              </a:ext>
            </a:extLst>
          </p:cNvPr>
          <p:cNvSpPr>
            <a:spLocks noGrp="1"/>
          </p:cNvSpPr>
          <p:nvPr>
            <p:ph type="title"/>
          </p:nvPr>
        </p:nvSpPr>
        <p:spPr>
          <a:xfrm>
            <a:off x="911225" y="1376362"/>
            <a:ext cx="7272735" cy="2232025"/>
          </a:xfrm>
        </p:spPr>
        <p:txBody>
          <a:bodyPr anchor="ctr"/>
          <a:lstStyle>
            <a:lvl1pPr algn="ctr">
              <a:defRPr>
                <a:solidFill>
                  <a:schemeClr val="bg1"/>
                </a:solidFill>
              </a:defRPr>
            </a:lvl1pPr>
          </a:lstStyle>
          <a:p>
            <a:r>
              <a:rPr lang="de-DE"/>
              <a:t>Mastertitelformat bearbeiten</a:t>
            </a:r>
          </a:p>
        </p:txBody>
      </p:sp>
      <p:sp>
        <p:nvSpPr>
          <p:cNvPr id="8" name="Foliennummernplatzhalter 3">
            <a:extLst>
              <a:ext uri="{FF2B5EF4-FFF2-40B4-BE49-F238E27FC236}">
                <a16:creationId xmlns:a16="http://schemas.microsoft.com/office/drawing/2014/main" id="{DA25402E-4DAD-EA4F-BC90-0B4B6246C470}"/>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35252447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icture - 50/50">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A8651A9D-8908-2D48-AD8C-ACA13127EC11}"/>
              </a:ext>
            </a:extLst>
          </p:cNvPr>
          <p:cNvSpPr>
            <a:spLocks noGrp="1"/>
          </p:cNvSpPr>
          <p:nvPr>
            <p:ph type="pic" sz="quarter" idx="10" hasCustomPrompt="1"/>
          </p:nvPr>
        </p:nvSpPr>
        <p:spPr>
          <a:xfrm>
            <a:off x="179388" y="484190"/>
            <a:ext cx="4392612" cy="424814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Bildplatzhalter 2">
            <a:extLst>
              <a:ext uri="{FF2B5EF4-FFF2-40B4-BE49-F238E27FC236}">
                <a16:creationId xmlns:a16="http://schemas.microsoft.com/office/drawing/2014/main" id="{E058762C-CA50-A44A-9B20-971F8A25DBC7}"/>
              </a:ext>
            </a:extLst>
          </p:cNvPr>
          <p:cNvSpPr>
            <a:spLocks noGrp="1"/>
          </p:cNvSpPr>
          <p:nvPr>
            <p:ph type="pic" sz="quarter" idx="11" hasCustomPrompt="1"/>
          </p:nvPr>
        </p:nvSpPr>
        <p:spPr>
          <a:xfrm>
            <a:off x="4572000" y="484188"/>
            <a:ext cx="43921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200766660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icture - 80/20">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9DAB5924-1506-C444-9651-572709436B7B}"/>
              </a:ext>
            </a:extLst>
          </p:cNvPr>
          <p:cNvSpPr>
            <a:spLocks noGrp="1"/>
          </p:cNvSpPr>
          <p:nvPr>
            <p:ph type="pic" sz="quarter" idx="11" hasCustomPrompt="1"/>
          </p:nvPr>
        </p:nvSpPr>
        <p:spPr>
          <a:xfrm>
            <a:off x="179896" y="484188"/>
            <a:ext cx="6563804"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Bildplatzhalter 2">
            <a:extLst>
              <a:ext uri="{FF2B5EF4-FFF2-40B4-BE49-F238E27FC236}">
                <a16:creationId xmlns:a16="http://schemas.microsoft.com/office/drawing/2014/main" id="{3FC1EB68-973C-2641-B9CB-DA40E898FA2C}"/>
              </a:ext>
            </a:extLst>
          </p:cNvPr>
          <p:cNvSpPr>
            <a:spLocks noGrp="1"/>
          </p:cNvSpPr>
          <p:nvPr>
            <p:ph type="pic" sz="quarter" idx="10" hasCustomPrompt="1"/>
          </p:nvPr>
        </p:nvSpPr>
        <p:spPr>
          <a:xfrm>
            <a:off x="6743701" y="484187"/>
            <a:ext cx="222091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385003410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icture - 20/80">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8A09634B-F96D-4E4E-B365-362718949459}"/>
              </a:ext>
            </a:extLst>
          </p:cNvPr>
          <p:cNvSpPr>
            <a:spLocks noGrp="1"/>
          </p:cNvSpPr>
          <p:nvPr>
            <p:ph type="pic" sz="quarter" idx="11" hasCustomPrompt="1"/>
          </p:nvPr>
        </p:nvSpPr>
        <p:spPr>
          <a:xfrm>
            <a:off x="2286001" y="484187"/>
            <a:ext cx="6678103" cy="424815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7" name="Bildplatzhalter 2">
            <a:extLst>
              <a:ext uri="{FF2B5EF4-FFF2-40B4-BE49-F238E27FC236}">
                <a16:creationId xmlns:a16="http://schemas.microsoft.com/office/drawing/2014/main" id="{A43A4405-C904-6649-AA8D-9B7EF75DC94C}"/>
              </a:ext>
            </a:extLst>
          </p:cNvPr>
          <p:cNvSpPr>
            <a:spLocks noGrp="1"/>
          </p:cNvSpPr>
          <p:nvPr>
            <p:ph type="pic" sz="quarter" idx="10" hasCustomPrompt="1"/>
          </p:nvPr>
        </p:nvSpPr>
        <p:spPr>
          <a:xfrm>
            <a:off x="179388" y="484187"/>
            <a:ext cx="2106612" cy="424815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4" name="Foliennummernplatzhalter 3">
            <a:extLst>
              <a:ext uri="{FF2B5EF4-FFF2-40B4-BE49-F238E27FC236}">
                <a16:creationId xmlns:a16="http://schemas.microsoft.com/office/drawing/2014/main" id="{35EA4332-7953-3145-A8D8-51E80AEB9AC6}"/>
              </a:ext>
            </a:extLst>
          </p:cNvPr>
          <p:cNvSpPr>
            <a:spLocks noGrp="1"/>
          </p:cNvSpPr>
          <p:nvPr>
            <p:ph type="sldNum" sz="quarter" idx="14"/>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71019584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cture - 3x3">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9DBC620B-19BF-CF4D-AB56-F639F5FCD806}"/>
              </a:ext>
            </a:extLst>
          </p:cNvPr>
          <p:cNvSpPr>
            <a:spLocks noGrp="1"/>
          </p:cNvSpPr>
          <p:nvPr>
            <p:ph type="pic" sz="quarter" idx="10" hasCustomPrompt="1"/>
          </p:nvPr>
        </p:nvSpPr>
        <p:spPr>
          <a:xfrm>
            <a:off x="179388" y="484189"/>
            <a:ext cx="2868612"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9" name="Bildplatzhalter 2">
            <a:extLst>
              <a:ext uri="{FF2B5EF4-FFF2-40B4-BE49-F238E27FC236}">
                <a16:creationId xmlns:a16="http://schemas.microsoft.com/office/drawing/2014/main" id="{A9654BFE-CE8F-3A46-B4A1-36B893FE17C5}"/>
              </a:ext>
            </a:extLst>
          </p:cNvPr>
          <p:cNvSpPr>
            <a:spLocks noGrp="1"/>
          </p:cNvSpPr>
          <p:nvPr>
            <p:ph type="pic" sz="quarter" idx="11" hasCustomPrompt="1"/>
          </p:nvPr>
        </p:nvSpPr>
        <p:spPr>
          <a:xfrm>
            <a:off x="3048000" y="484189"/>
            <a:ext cx="3048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Bildplatzhalter 2">
            <a:extLst>
              <a:ext uri="{FF2B5EF4-FFF2-40B4-BE49-F238E27FC236}">
                <a16:creationId xmlns:a16="http://schemas.microsoft.com/office/drawing/2014/main" id="{3AA63FD9-1357-2442-AA9D-9AC7DAFC86A0}"/>
              </a:ext>
            </a:extLst>
          </p:cNvPr>
          <p:cNvSpPr>
            <a:spLocks noGrp="1"/>
          </p:cNvSpPr>
          <p:nvPr>
            <p:ph type="pic" sz="quarter" idx="12" hasCustomPrompt="1"/>
          </p:nvPr>
        </p:nvSpPr>
        <p:spPr>
          <a:xfrm>
            <a:off x="6096000" y="484189"/>
            <a:ext cx="2868613"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Foliennummernplatzhalter 3">
            <a:extLst>
              <a:ext uri="{FF2B5EF4-FFF2-40B4-BE49-F238E27FC236}">
                <a16:creationId xmlns:a16="http://schemas.microsoft.com/office/drawing/2014/main" id="{51D94B36-A237-1E4B-AF8D-210BB8B19EC6}"/>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33704229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icture - 4x4 vertical">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C6C480EB-96A5-DD4D-AD0D-35585173F4B6}"/>
              </a:ext>
            </a:extLst>
          </p:cNvPr>
          <p:cNvSpPr>
            <a:spLocks noGrp="1"/>
          </p:cNvSpPr>
          <p:nvPr>
            <p:ph type="pic" sz="quarter" idx="10" hasCustomPrompt="1"/>
          </p:nvPr>
        </p:nvSpPr>
        <p:spPr>
          <a:xfrm>
            <a:off x="179386" y="484189"/>
            <a:ext cx="2196000" cy="4248149"/>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1" name="Bildplatzhalter 2">
            <a:extLst>
              <a:ext uri="{FF2B5EF4-FFF2-40B4-BE49-F238E27FC236}">
                <a16:creationId xmlns:a16="http://schemas.microsoft.com/office/drawing/2014/main" id="{7C775D06-E169-2845-A33A-CE1C0AD53272}"/>
              </a:ext>
            </a:extLst>
          </p:cNvPr>
          <p:cNvSpPr>
            <a:spLocks noGrp="1"/>
          </p:cNvSpPr>
          <p:nvPr>
            <p:ph type="pic" sz="quarter" idx="15" hasCustomPrompt="1"/>
          </p:nvPr>
        </p:nvSpPr>
        <p:spPr>
          <a:xfrm>
            <a:off x="2375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2" name="Bildplatzhalter 2">
            <a:extLst>
              <a:ext uri="{FF2B5EF4-FFF2-40B4-BE49-F238E27FC236}">
                <a16:creationId xmlns:a16="http://schemas.microsoft.com/office/drawing/2014/main" id="{2BD3BF4E-C05C-AD41-8940-3DDBEDE000CB}"/>
              </a:ext>
            </a:extLst>
          </p:cNvPr>
          <p:cNvSpPr>
            <a:spLocks noGrp="1"/>
          </p:cNvSpPr>
          <p:nvPr>
            <p:ph type="pic" sz="quarter" idx="16" hasCustomPrompt="1"/>
          </p:nvPr>
        </p:nvSpPr>
        <p:spPr>
          <a:xfrm>
            <a:off x="4571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Bildplatzhalter 2">
            <a:extLst>
              <a:ext uri="{FF2B5EF4-FFF2-40B4-BE49-F238E27FC236}">
                <a16:creationId xmlns:a16="http://schemas.microsoft.com/office/drawing/2014/main" id="{471D439D-9E26-3F49-A3BB-089E4BA14B69}"/>
              </a:ext>
            </a:extLst>
          </p:cNvPr>
          <p:cNvSpPr>
            <a:spLocks noGrp="1"/>
          </p:cNvSpPr>
          <p:nvPr>
            <p:ph type="pic" sz="quarter" idx="18" hasCustomPrompt="1"/>
          </p:nvPr>
        </p:nvSpPr>
        <p:spPr>
          <a:xfrm>
            <a:off x="6767386" y="484189"/>
            <a:ext cx="2196000" cy="4248150"/>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9" name="Foliennummernplatzhalter 3">
            <a:extLst>
              <a:ext uri="{FF2B5EF4-FFF2-40B4-BE49-F238E27FC236}">
                <a16:creationId xmlns:a16="http://schemas.microsoft.com/office/drawing/2014/main" id="{925247D8-EEFD-084E-A499-90993CEE1491}"/>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414844123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eadline - whit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lang="de-DE"/>
              <a:pPr/>
              <a:t>‹Nr.›</a:t>
            </a:fld>
            <a:endParaRPr lang="de-DE"/>
          </a:p>
        </p:txBody>
      </p:sp>
      <p:sp>
        <p:nvSpPr>
          <p:cNvPr id="3" name="Titel 2">
            <a:extLst>
              <a:ext uri="{FF2B5EF4-FFF2-40B4-BE49-F238E27FC236}">
                <a16:creationId xmlns:a16="http://schemas.microsoft.com/office/drawing/2014/main" id="{FAB4D67F-CAC2-474F-B797-64D8CD80DF82}"/>
              </a:ext>
            </a:extLst>
          </p:cNvPr>
          <p:cNvSpPr>
            <a:spLocks noGrp="1"/>
          </p:cNvSpPr>
          <p:nvPr>
            <p:ph type="title" hasCustomPrompt="1"/>
          </p:nvPr>
        </p:nvSpPr>
        <p:spPr>
          <a:xfrm>
            <a:off x="468312" y="484187"/>
            <a:ext cx="7128023" cy="892175"/>
          </a:xfrm>
        </p:spPr>
        <p:txBody>
          <a:bodyPr/>
          <a:lstStyle/>
          <a:p>
            <a:r>
              <a:rPr lang="de-DE"/>
              <a:t>Double headline,</a:t>
            </a:r>
            <a:br>
              <a:rPr lang="de-DE"/>
            </a:br>
            <a:r>
              <a:rPr lang="de-DE"/>
              <a:t>32pt Calibri-Bold</a:t>
            </a:r>
          </a:p>
        </p:txBody>
      </p:sp>
      <p:sp>
        <p:nvSpPr>
          <p:cNvPr id="4" name="Textplatzhalter 3">
            <a:extLst>
              <a:ext uri="{FF2B5EF4-FFF2-40B4-BE49-F238E27FC236}">
                <a16:creationId xmlns:a16="http://schemas.microsoft.com/office/drawing/2014/main" id="{587BEAD8-74A3-224B-8BF7-94D0D9382C02}"/>
              </a:ext>
            </a:extLst>
          </p:cNvPr>
          <p:cNvSpPr>
            <a:spLocks noGrp="1"/>
          </p:cNvSpPr>
          <p:nvPr>
            <p:ph type="body" sz="quarter" idx="14"/>
          </p:nvPr>
        </p:nvSpPr>
        <p:spPr>
          <a:xfrm>
            <a:off x="468312" y="1509455"/>
            <a:ext cx="7128023" cy="307048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2767966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 4x4 horizontal">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BD85D1FE-E8B6-494D-BE65-35CDD72E35F4}"/>
              </a:ext>
            </a:extLst>
          </p:cNvPr>
          <p:cNvSpPr>
            <a:spLocks noGrp="1"/>
          </p:cNvSpPr>
          <p:nvPr>
            <p:ph type="pic" sz="quarter" idx="10" hasCustomPrompt="1"/>
          </p:nvPr>
        </p:nvSpPr>
        <p:spPr>
          <a:xfrm>
            <a:off x="179388" y="484188"/>
            <a:ext cx="4391712" cy="208891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Bildplatzhalter 2">
            <a:extLst>
              <a:ext uri="{FF2B5EF4-FFF2-40B4-BE49-F238E27FC236}">
                <a16:creationId xmlns:a16="http://schemas.microsoft.com/office/drawing/2014/main" id="{513F6462-B87F-F348-B7BD-93557D557F6B}"/>
              </a:ext>
            </a:extLst>
          </p:cNvPr>
          <p:cNvSpPr>
            <a:spLocks noGrp="1"/>
          </p:cNvSpPr>
          <p:nvPr>
            <p:ph type="pic" sz="quarter" idx="11" hasCustomPrompt="1"/>
          </p:nvPr>
        </p:nvSpPr>
        <p:spPr>
          <a:xfrm>
            <a:off x="4572000" y="484188"/>
            <a:ext cx="4391712" cy="2087562"/>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4" name="Bildplatzhalter 2">
            <a:extLst>
              <a:ext uri="{FF2B5EF4-FFF2-40B4-BE49-F238E27FC236}">
                <a16:creationId xmlns:a16="http://schemas.microsoft.com/office/drawing/2014/main" id="{03D05D51-AD7A-B04D-BB97-3F3C046D6857}"/>
              </a:ext>
            </a:extLst>
          </p:cNvPr>
          <p:cNvSpPr>
            <a:spLocks noGrp="1"/>
          </p:cNvSpPr>
          <p:nvPr>
            <p:ph type="pic" sz="quarter" idx="12" hasCustomPrompt="1"/>
          </p:nvPr>
        </p:nvSpPr>
        <p:spPr>
          <a:xfrm>
            <a:off x="179388" y="2571750"/>
            <a:ext cx="4392612"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5" name="Bildplatzhalter 2">
            <a:extLst>
              <a:ext uri="{FF2B5EF4-FFF2-40B4-BE49-F238E27FC236}">
                <a16:creationId xmlns:a16="http://schemas.microsoft.com/office/drawing/2014/main" id="{0650AF9D-5FB4-1649-A075-FAC9C2F858BC}"/>
              </a:ext>
            </a:extLst>
          </p:cNvPr>
          <p:cNvSpPr>
            <a:spLocks noGrp="1"/>
          </p:cNvSpPr>
          <p:nvPr>
            <p:ph type="pic" sz="quarter" idx="15" hasCustomPrompt="1"/>
          </p:nvPr>
        </p:nvSpPr>
        <p:spPr>
          <a:xfrm>
            <a:off x="4572000" y="2571750"/>
            <a:ext cx="4391712" cy="216058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8" name="Foliennummernplatzhalter 3">
            <a:extLst>
              <a:ext uri="{FF2B5EF4-FFF2-40B4-BE49-F238E27FC236}">
                <a16:creationId xmlns:a16="http://schemas.microsoft.com/office/drawing/2014/main" id="{D1BAF655-D5B7-6C4B-BFF0-3071E81CF3ED}"/>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193520549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 8x8">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04630811-7853-4A43-BC75-6BEEFC2F4671}"/>
              </a:ext>
            </a:extLst>
          </p:cNvPr>
          <p:cNvSpPr>
            <a:spLocks noGrp="1"/>
          </p:cNvSpPr>
          <p:nvPr>
            <p:ph type="pic" sz="quarter" idx="15" hasCustomPrompt="1"/>
          </p:nvPr>
        </p:nvSpPr>
        <p:spPr>
          <a:xfrm>
            <a:off x="2284200" y="484186"/>
            <a:ext cx="2286000" cy="2090733"/>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1" name="Bildplatzhalter 2">
            <a:extLst>
              <a:ext uri="{FF2B5EF4-FFF2-40B4-BE49-F238E27FC236}">
                <a16:creationId xmlns:a16="http://schemas.microsoft.com/office/drawing/2014/main" id="{88C56979-A5D9-AE4D-A24B-B1CC7C63B35F}"/>
              </a:ext>
            </a:extLst>
          </p:cNvPr>
          <p:cNvSpPr>
            <a:spLocks noGrp="1"/>
          </p:cNvSpPr>
          <p:nvPr>
            <p:ph type="pic" sz="quarter" idx="16" hasCustomPrompt="1"/>
          </p:nvPr>
        </p:nvSpPr>
        <p:spPr>
          <a:xfrm>
            <a:off x="4572000" y="484187"/>
            <a:ext cx="2286000" cy="2090733"/>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2" name="Bildplatzhalter 2">
            <a:extLst>
              <a:ext uri="{FF2B5EF4-FFF2-40B4-BE49-F238E27FC236}">
                <a16:creationId xmlns:a16="http://schemas.microsoft.com/office/drawing/2014/main" id="{AC887842-E9D7-1340-BD8C-48FBE94131E7}"/>
              </a:ext>
            </a:extLst>
          </p:cNvPr>
          <p:cNvSpPr>
            <a:spLocks noGrp="1"/>
          </p:cNvSpPr>
          <p:nvPr>
            <p:ph type="pic" sz="quarter" idx="18" hasCustomPrompt="1"/>
          </p:nvPr>
        </p:nvSpPr>
        <p:spPr>
          <a:xfrm>
            <a:off x="6858000" y="484187"/>
            <a:ext cx="2106104" cy="2090734"/>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3" name="Bildplatzhalter 2">
            <a:extLst>
              <a:ext uri="{FF2B5EF4-FFF2-40B4-BE49-F238E27FC236}">
                <a16:creationId xmlns:a16="http://schemas.microsoft.com/office/drawing/2014/main" id="{90946B62-5B93-D547-BFC4-C823C046B185}"/>
              </a:ext>
            </a:extLst>
          </p:cNvPr>
          <p:cNvSpPr>
            <a:spLocks noGrp="1"/>
          </p:cNvSpPr>
          <p:nvPr>
            <p:ph type="pic" sz="quarter" idx="20" hasCustomPrompt="1"/>
          </p:nvPr>
        </p:nvSpPr>
        <p:spPr>
          <a:xfrm>
            <a:off x="2284200" y="2568580"/>
            <a:ext cx="2286000"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6" name="Bildplatzhalter 2">
            <a:extLst>
              <a:ext uri="{FF2B5EF4-FFF2-40B4-BE49-F238E27FC236}">
                <a16:creationId xmlns:a16="http://schemas.microsoft.com/office/drawing/2014/main" id="{AEC83D30-5B8A-C74C-9795-F5EF40472D04}"/>
              </a:ext>
            </a:extLst>
          </p:cNvPr>
          <p:cNvSpPr>
            <a:spLocks noGrp="1"/>
          </p:cNvSpPr>
          <p:nvPr>
            <p:ph type="pic" sz="quarter" idx="21" hasCustomPrompt="1"/>
          </p:nvPr>
        </p:nvSpPr>
        <p:spPr>
          <a:xfrm>
            <a:off x="4572000" y="2568580"/>
            <a:ext cx="2286000"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7" name="Bildplatzhalter 2">
            <a:extLst>
              <a:ext uri="{FF2B5EF4-FFF2-40B4-BE49-F238E27FC236}">
                <a16:creationId xmlns:a16="http://schemas.microsoft.com/office/drawing/2014/main" id="{23C2C035-972C-D14C-AD74-8B1092CB6137}"/>
              </a:ext>
            </a:extLst>
          </p:cNvPr>
          <p:cNvSpPr>
            <a:spLocks noGrp="1"/>
          </p:cNvSpPr>
          <p:nvPr>
            <p:ph type="pic" sz="quarter" idx="22" hasCustomPrompt="1"/>
          </p:nvPr>
        </p:nvSpPr>
        <p:spPr>
          <a:xfrm>
            <a:off x="6858000" y="2568580"/>
            <a:ext cx="2106613"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8" name="Bildplatzhalter 2">
            <a:extLst>
              <a:ext uri="{FF2B5EF4-FFF2-40B4-BE49-F238E27FC236}">
                <a16:creationId xmlns:a16="http://schemas.microsoft.com/office/drawing/2014/main" id="{3ABE40F5-9AC6-1048-AA74-ED8FF8AC6CEE}"/>
              </a:ext>
            </a:extLst>
          </p:cNvPr>
          <p:cNvSpPr>
            <a:spLocks noGrp="1"/>
          </p:cNvSpPr>
          <p:nvPr>
            <p:ph type="pic" sz="quarter" idx="23" hasCustomPrompt="1"/>
          </p:nvPr>
        </p:nvSpPr>
        <p:spPr>
          <a:xfrm>
            <a:off x="179388" y="484187"/>
            <a:ext cx="2104812" cy="2094311"/>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9" name="Bildplatzhalter 2">
            <a:extLst>
              <a:ext uri="{FF2B5EF4-FFF2-40B4-BE49-F238E27FC236}">
                <a16:creationId xmlns:a16="http://schemas.microsoft.com/office/drawing/2014/main" id="{23E51604-2EAE-E547-B8B9-FDCDEA1A3B80}"/>
              </a:ext>
            </a:extLst>
          </p:cNvPr>
          <p:cNvSpPr>
            <a:spLocks noGrp="1"/>
          </p:cNvSpPr>
          <p:nvPr>
            <p:ph type="pic" sz="quarter" idx="24" hasCustomPrompt="1"/>
          </p:nvPr>
        </p:nvSpPr>
        <p:spPr>
          <a:xfrm>
            <a:off x="177586" y="2568580"/>
            <a:ext cx="2108413" cy="2163758"/>
          </a:xfrm>
          <a:prstGeom prst="rect">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4" name="Foliennummernplatzhalter 3">
            <a:extLst>
              <a:ext uri="{FF2B5EF4-FFF2-40B4-BE49-F238E27FC236}">
                <a16:creationId xmlns:a16="http://schemas.microsoft.com/office/drawing/2014/main" id="{9263D01A-93F3-874A-9562-36AD701BEDD0}"/>
              </a:ext>
            </a:extLst>
          </p:cNvPr>
          <p:cNvSpPr>
            <a:spLocks noGrp="1"/>
          </p:cNvSpPr>
          <p:nvPr>
            <p:ph type="sldNum" sz="quarter" idx="14"/>
          </p:nvPr>
        </p:nvSpPr>
        <p:spPr>
          <a:xfrm>
            <a:off x="8694104" y="4843034"/>
            <a:ext cx="270000" cy="97200"/>
          </a:xfrm>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dirty="0">
              <a:solidFill>
                <a:srgbClr val="FFFFFF">
                  <a:lumMod val="75000"/>
                </a:srgbClr>
              </a:solidFill>
            </a:endParaRPr>
          </a:p>
        </p:txBody>
      </p:sp>
    </p:spTree>
    <p:extLst>
      <p:ext uri="{BB962C8B-B14F-4D97-AF65-F5344CB8AC3E}">
        <p14:creationId xmlns:p14="http://schemas.microsoft.com/office/powerpoint/2010/main" val="341603545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hank you - black/ white box">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180993B-D410-7F4D-8376-E57D97435D02}"/>
              </a:ext>
            </a:extLst>
          </p:cNvPr>
          <p:cNvSpPr/>
          <p:nvPr userDrawn="1"/>
        </p:nvSpPr>
        <p:spPr>
          <a:xfrm>
            <a:off x="359568" y="1540702"/>
            <a:ext cx="6399611" cy="3028919"/>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1354361" y="2001789"/>
            <a:ext cx="5133020" cy="436508"/>
          </a:xfrm>
        </p:spPr>
        <p:txBody>
          <a:bodyPr anchor="t"/>
          <a:lstStyle>
            <a:lvl1pPr>
              <a:defRPr sz="3300"/>
            </a:lvl1pPr>
          </a:lstStyle>
          <a:p>
            <a:pPr lvl="0"/>
            <a:r>
              <a:rPr lang="de-DE" noProof="1"/>
              <a:t>Herzlichen Dank</a:t>
            </a:r>
          </a:p>
        </p:txBody>
      </p:sp>
      <p:sp>
        <p:nvSpPr>
          <p:cNvPr id="16" name="Textplatzhalter 15">
            <a:extLst>
              <a:ext uri="{FF2B5EF4-FFF2-40B4-BE49-F238E27FC236}">
                <a16:creationId xmlns:a16="http://schemas.microsoft.com/office/drawing/2014/main" id="{39E3208D-6C1B-F648-91BF-B4298AA5CD72}"/>
              </a:ext>
            </a:extLst>
          </p:cNvPr>
          <p:cNvSpPr>
            <a:spLocks noGrp="1"/>
          </p:cNvSpPr>
          <p:nvPr>
            <p:ph type="body" sz="quarter" idx="10" hasCustomPrompt="1"/>
          </p:nvPr>
        </p:nvSpPr>
        <p:spPr>
          <a:xfrm>
            <a:off x="1354361" y="2552167"/>
            <a:ext cx="5133020" cy="200163"/>
          </a:xfrm>
          <a:prstGeom prst="rect">
            <a:avLst/>
          </a:prstGeom>
        </p:spPr>
        <p:txBody>
          <a:bodyPr/>
          <a:lstStyle>
            <a:lvl1pPr>
              <a:defRPr sz="1050"/>
            </a:lvl1pPr>
          </a:lstStyle>
          <a:p>
            <a:pPr lvl="0"/>
            <a:r>
              <a:rPr lang="de-DE" dirty="0" err="1"/>
              <a:t>Für weitere Informationen kontaktieren Sie bitte</a:t>
            </a:r>
            <a:endParaRPr lang="de-DE" dirty="0"/>
          </a:p>
        </p:txBody>
      </p:sp>
      <p:sp>
        <p:nvSpPr>
          <p:cNvPr id="8" name="Bildplatzhalter 2">
            <a:extLst>
              <a:ext uri="{FF2B5EF4-FFF2-40B4-BE49-F238E27FC236}">
                <a16:creationId xmlns:a16="http://schemas.microsoft.com/office/drawing/2014/main" id="{726C6467-0F7E-7840-99FE-1065483559E5}"/>
              </a:ext>
            </a:extLst>
          </p:cNvPr>
          <p:cNvSpPr>
            <a:spLocks noGrp="1"/>
          </p:cNvSpPr>
          <p:nvPr>
            <p:ph type="pic" sz="quarter" idx="72" hasCustomPrompt="1"/>
          </p:nvPr>
        </p:nvSpPr>
        <p:spPr>
          <a:xfrm>
            <a:off x="1362429" y="3037661"/>
            <a:ext cx="944183" cy="947382"/>
          </a:xfrm>
          <a:prstGeom prst="ellipse">
            <a:avLst/>
          </a:prstGeom>
          <a:pattFill prst="wdDnDiag">
            <a:fgClr>
              <a:schemeClr val="accent4"/>
            </a:fgClr>
            <a:bgClr>
              <a:schemeClr val="accent3"/>
            </a:bgClr>
          </a:pattFill>
        </p:spPr>
        <p:txBody>
          <a:bodyPr vert="horz" lIns="0" tIns="0" rIns="0" bIns="0" rtlCol="0" anchor="t">
            <a:normAutofit/>
          </a:bodyPr>
          <a:lstStyle>
            <a:lvl1pPr>
              <a:defRPr lang="de-DE" dirty="0"/>
            </a:lvl1pPr>
          </a:lstStyle>
          <a:p>
            <a:pPr lvl="0" algn="ctr"/>
            <a:r>
              <a:rPr lang="de-DE" dirty="0"/>
              <a:t> </a:t>
            </a:r>
          </a:p>
        </p:txBody>
      </p:sp>
      <p:sp>
        <p:nvSpPr>
          <p:cNvPr id="10" name="Textplatzhalter 15">
            <a:extLst>
              <a:ext uri="{FF2B5EF4-FFF2-40B4-BE49-F238E27FC236}">
                <a16:creationId xmlns:a16="http://schemas.microsoft.com/office/drawing/2014/main" id="{9BED9134-906E-5F4F-9677-0C99994F54DE}"/>
              </a:ext>
            </a:extLst>
          </p:cNvPr>
          <p:cNvSpPr>
            <a:spLocks noGrp="1"/>
          </p:cNvSpPr>
          <p:nvPr>
            <p:ph type="body" sz="quarter" idx="81" hasCustomPrompt="1"/>
          </p:nvPr>
        </p:nvSpPr>
        <p:spPr>
          <a:xfrm>
            <a:off x="2510400" y="3150452"/>
            <a:ext cx="2593396" cy="200164"/>
          </a:xfrm>
          <a:prstGeom prst="rect">
            <a:avLst/>
          </a:prstGeom>
        </p:spPr>
        <p:txBody>
          <a:bodyPr/>
          <a:lstStyle>
            <a:lvl1pPr>
              <a:lnSpc>
                <a:spcPct val="90000"/>
              </a:lnSpc>
              <a:defRPr sz="900">
                <a:latin typeface="+mj-lt"/>
              </a:defRPr>
            </a:lvl1pPr>
            <a:lvl2pPr>
              <a:spcBef>
                <a:spcPts val="0"/>
              </a:spcBef>
              <a:spcAft>
                <a:spcPts val="0"/>
              </a:spcAft>
              <a:defRPr sz="900"/>
            </a:lvl2pPr>
          </a:lstStyle>
          <a:p>
            <a:pPr lvl="0"/>
            <a:r>
              <a:rPr lang="de-DE" dirty="0" err="1"/>
              <a:t>Rike Stähler</a:t>
            </a:r>
            <a:endParaRPr lang="de-DE" dirty="0"/>
          </a:p>
        </p:txBody>
      </p:sp>
      <p:sp>
        <p:nvSpPr>
          <p:cNvPr id="11" name="Textplatzhalter 15">
            <a:extLst>
              <a:ext uri="{FF2B5EF4-FFF2-40B4-BE49-F238E27FC236}">
                <a16:creationId xmlns:a16="http://schemas.microsoft.com/office/drawing/2014/main" id="{B01AEFF0-796B-AA43-BF6A-1A7B13F8BC2E}"/>
              </a:ext>
            </a:extLst>
          </p:cNvPr>
          <p:cNvSpPr>
            <a:spLocks noGrp="1"/>
          </p:cNvSpPr>
          <p:nvPr>
            <p:ph type="body" sz="quarter" idx="82" hasCustomPrompt="1"/>
          </p:nvPr>
        </p:nvSpPr>
        <p:spPr>
          <a:xfrm>
            <a:off x="2510886" y="3350616"/>
            <a:ext cx="2736926" cy="1093342"/>
          </a:xfrm>
          <a:prstGeom prst="rect">
            <a:avLst/>
          </a:prstGeom>
        </p:spPr>
        <p:txBody>
          <a:bodyPr/>
          <a:lstStyle>
            <a:lvl1pPr>
              <a:spcAft>
                <a:spcPts val="0"/>
              </a:spcAft>
              <a:defRPr sz="600"/>
            </a:lvl1pPr>
            <a:lvl2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600">
                <a:latin typeface="+mn-lt"/>
              </a:defRPr>
            </a:lvl2pPr>
          </a:lstStyle>
          <a:p>
            <a:r>
              <a:rPr lang="de-DE" sz="800" b="0" i="0" noProof="1">
                <a:solidFill>
                  <a:schemeClr val="tx1"/>
                </a:solidFill>
                <a:latin typeface="Calibri Light" panose="020F0302020204030204" pitchFamily="34" charset="0"/>
                <a:cs typeface="Calibri Light" panose="020F0302020204030204" pitchFamily="34" charset="0"/>
              </a:rPr>
              <a:t>Deutsche Krankenhausgesellschaft e.V. </a:t>
            </a:r>
          </a:p>
          <a:p>
            <a:r>
              <a:rPr lang="de-DE" sz="800" b="0" i="0" noProof="1">
                <a:solidFill>
                  <a:schemeClr val="tx1"/>
                </a:solidFill>
                <a:latin typeface="Calibri Light" panose="020F0302020204030204" pitchFamily="34" charset="0"/>
                <a:cs typeface="Calibri Light" panose="020F0302020204030204" pitchFamily="34" charset="0"/>
              </a:rPr>
              <a:t>Presse- und Öffentlichkeitsarbeit </a:t>
            </a:r>
          </a:p>
          <a:p>
            <a:r>
              <a:rPr lang="de-DE" sz="800" b="0" i="0" noProof="1">
                <a:solidFill>
                  <a:schemeClr val="tx1"/>
                </a:solidFill>
                <a:latin typeface="Calibri Light" panose="020F0302020204030204" pitchFamily="34" charset="0"/>
                <a:cs typeface="Calibri Light" panose="020F0302020204030204" pitchFamily="34" charset="0"/>
              </a:rPr>
              <a:t> </a:t>
            </a:r>
          </a:p>
          <a:p>
            <a:r>
              <a:rPr lang="de-DE" sz="800" b="0" i="0" noProof="1">
                <a:solidFill>
                  <a:schemeClr val="tx1"/>
                </a:solidFill>
                <a:latin typeface="Calibri Light" panose="020F0302020204030204" pitchFamily="34" charset="0"/>
                <a:cs typeface="Calibri Light" panose="020F0302020204030204" pitchFamily="34" charset="0"/>
              </a:rPr>
              <a:t>Anschrift: Wegelystraße 3 | 10623 Berlin </a:t>
            </a:r>
          </a:p>
          <a:p>
            <a:r>
              <a:rPr lang="de-DE" sz="800" b="0" i="0" noProof="1">
                <a:solidFill>
                  <a:schemeClr val="tx1"/>
                </a:solidFill>
                <a:latin typeface="Calibri Light" panose="020F0302020204030204" pitchFamily="34" charset="0"/>
                <a:cs typeface="Calibri Light" panose="020F0302020204030204" pitchFamily="34" charset="0"/>
              </a:rPr>
              <a:t>Telefon: +49 (30) 39801-1024</a:t>
            </a:r>
          </a:p>
          <a:p>
            <a:r>
              <a:rPr lang="de-DE" sz="800" b="0" i="0" noProof="1">
                <a:solidFill>
                  <a:schemeClr val="tx1"/>
                </a:solidFill>
                <a:latin typeface="Calibri Light" panose="020F0302020204030204" pitchFamily="34" charset="0"/>
                <a:cs typeface="Calibri Light" panose="020F0302020204030204" pitchFamily="34" charset="0"/>
              </a:rPr>
              <a:t>Telefax: +49 (30) 39801-3021</a:t>
            </a:r>
          </a:p>
          <a:p>
            <a:r>
              <a:rPr lang="de-DE" sz="800" b="0" i="0" noProof="1">
                <a:solidFill>
                  <a:schemeClr val="tx1"/>
                </a:solidFill>
                <a:latin typeface="Calibri Light" panose="020F0302020204030204" pitchFamily="34" charset="0"/>
                <a:cs typeface="Calibri Light" panose="020F0302020204030204" pitchFamily="34" charset="0"/>
              </a:rPr>
              <a:t>E-Mail: r.staehler@dkgev.de</a:t>
            </a:r>
          </a:p>
          <a:p>
            <a:r>
              <a:rPr lang="de-DE" sz="800" b="0" i="0" noProof="1">
                <a:solidFill>
                  <a:schemeClr val="tx1"/>
                </a:solidFill>
                <a:latin typeface="Calibri Light" panose="020F0302020204030204" pitchFamily="34" charset="0"/>
                <a:cs typeface="Calibri Light" panose="020F0302020204030204" pitchFamily="34" charset="0"/>
              </a:rPr>
              <a:t>Website: </a:t>
            </a:r>
            <a:r>
              <a:rPr lang="de-DE" sz="800" b="0" i="0" noProof="1">
                <a:solidFill>
                  <a:schemeClr val="tx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www.dkgev.de</a:t>
            </a:r>
            <a:endParaRPr lang="de-DE" sz="800" b="0" i="0" noProof="1">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7136614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_Thank you - black/ white box">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1351201" y="1939785"/>
            <a:ext cx="5133020" cy="436508"/>
          </a:xfrm>
        </p:spPr>
        <p:txBody>
          <a:bodyPr anchor="t"/>
          <a:lstStyle>
            <a:lvl1pPr>
              <a:defRPr sz="3300">
                <a:solidFill>
                  <a:schemeClr val="bg1"/>
                </a:solidFill>
              </a:defRPr>
            </a:lvl1pPr>
          </a:lstStyle>
          <a:p>
            <a:pPr lvl="0"/>
            <a:r>
              <a:rPr lang="de-DE" noProof="1"/>
              <a:t>Herzlichen Dank</a:t>
            </a:r>
          </a:p>
        </p:txBody>
      </p:sp>
      <p:sp>
        <p:nvSpPr>
          <p:cNvPr id="5" name="Textfeld 4">
            <a:extLst>
              <a:ext uri="{FF2B5EF4-FFF2-40B4-BE49-F238E27FC236}">
                <a16:creationId xmlns:a16="http://schemas.microsoft.com/office/drawing/2014/main" id="{0E8EC98B-4231-2A42-90CC-DF1F63903745}"/>
              </a:ext>
            </a:extLst>
          </p:cNvPr>
          <p:cNvSpPr txBox="1"/>
          <p:nvPr userDrawn="1"/>
        </p:nvSpPr>
        <p:spPr>
          <a:xfrm>
            <a:off x="1343025" y="2443277"/>
            <a:ext cx="3528392" cy="161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ctr">
            <a:spAutoFit/>
          </a:bodyPr>
          <a:lstStyle/>
          <a:p>
            <a:pPr defTabSz="685800">
              <a:spcBef>
                <a:spcPts val="0"/>
              </a:spcBef>
              <a:buFont typeface="Arial" panose="020B0604020202020204" pitchFamily="34" charset="0"/>
              <a:buNone/>
              <a:defRPr/>
            </a:pPr>
            <a:r>
              <a:rPr lang="de-DE" sz="1050" dirty="0" err="1">
                <a:solidFill>
                  <a:srgbClr val="FFFFFF"/>
                </a:solidFill>
                <a:latin typeface="Calibri Light" panose="020F0302020204030204" pitchFamily="34" charset="0"/>
                <a:cs typeface="Calibri Light" panose="020F0302020204030204" pitchFamily="34" charset="0"/>
              </a:rPr>
              <a:t>Für weitere Informationen kontaktieren Sie bitte</a:t>
            </a:r>
            <a:endParaRPr lang="de-DE" sz="1050" dirty="0">
              <a:solidFill>
                <a:srgbClr val="FFFFFF"/>
              </a:solidFill>
              <a:latin typeface="Calibri Light" panose="020F0302020204030204" pitchFamily="34" charset="0"/>
              <a:cs typeface="Calibri Light" panose="020F0302020204030204" pitchFamily="34" charset="0"/>
            </a:endParaRPr>
          </a:p>
        </p:txBody>
      </p:sp>
      <p:sp>
        <p:nvSpPr>
          <p:cNvPr id="13" name="Textfeld 12">
            <a:extLst>
              <a:ext uri="{FF2B5EF4-FFF2-40B4-BE49-F238E27FC236}">
                <a16:creationId xmlns:a16="http://schemas.microsoft.com/office/drawing/2014/main" id="{7AB78139-79AF-A94B-94DC-A13CD842199B}"/>
              </a:ext>
            </a:extLst>
          </p:cNvPr>
          <p:cNvSpPr txBox="1"/>
          <p:nvPr userDrawn="1"/>
        </p:nvSpPr>
        <p:spPr>
          <a:xfrm>
            <a:off x="2507240" y="3234931"/>
            <a:ext cx="3528392"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t">
            <a:spAutoFit/>
          </a:bodyPr>
          <a:lstStyle/>
          <a:p>
            <a:r>
              <a:rPr lang="de-DE" sz="1000" noProof="1">
                <a:solidFill>
                  <a:srgbClr val="FFFFFF"/>
                </a:solidFill>
                <a:latin typeface="Calibri Light" panose="020F0302020204030204" pitchFamily="34" charset="0"/>
                <a:cs typeface="Calibri Light" panose="020F0302020204030204" pitchFamily="34" charset="0"/>
              </a:rPr>
              <a:t>Deutsche Krankenhausgesellschaft e.V. </a:t>
            </a:r>
          </a:p>
          <a:p>
            <a:r>
              <a:rPr lang="de-DE" sz="1000" noProof="1">
                <a:solidFill>
                  <a:srgbClr val="FFFFFF"/>
                </a:solidFill>
                <a:latin typeface="Calibri Light" panose="020F0302020204030204" pitchFamily="34" charset="0"/>
                <a:cs typeface="Calibri Light" panose="020F0302020204030204" pitchFamily="34" charset="0"/>
              </a:rPr>
              <a:t>Presse- und Öffentlichkeitsarbeit </a:t>
            </a:r>
          </a:p>
          <a:p>
            <a:r>
              <a:rPr lang="de-DE" sz="1000" noProof="1">
                <a:solidFill>
                  <a:srgbClr val="FFFFFF"/>
                </a:solidFill>
                <a:latin typeface="Calibri Light" panose="020F0302020204030204" pitchFamily="34" charset="0"/>
                <a:cs typeface="Calibri Light" panose="020F0302020204030204" pitchFamily="34" charset="0"/>
              </a:rPr>
              <a:t> </a:t>
            </a:r>
          </a:p>
          <a:p>
            <a:r>
              <a:rPr lang="de-DE" sz="1000" noProof="1">
                <a:solidFill>
                  <a:srgbClr val="FFFFFF"/>
                </a:solidFill>
                <a:latin typeface="Calibri Light" panose="020F0302020204030204" pitchFamily="34" charset="0"/>
                <a:cs typeface="Calibri Light" panose="020F0302020204030204" pitchFamily="34" charset="0"/>
              </a:rPr>
              <a:t>Anschrift: Wegelystraße 3 | 10623 Berlin </a:t>
            </a:r>
          </a:p>
          <a:p>
            <a:r>
              <a:rPr lang="de-DE" sz="1000" noProof="1">
                <a:solidFill>
                  <a:srgbClr val="FFFFFF"/>
                </a:solidFill>
                <a:latin typeface="Calibri Light" panose="020F0302020204030204" pitchFamily="34" charset="0"/>
                <a:cs typeface="Calibri Light" panose="020F0302020204030204" pitchFamily="34" charset="0"/>
              </a:rPr>
              <a:t>Telefon: +49 (30) 39801-1024</a:t>
            </a:r>
          </a:p>
          <a:p>
            <a:r>
              <a:rPr lang="de-DE" sz="1000" noProof="1">
                <a:solidFill>
                  <a:srgbClr val="FFFFFF"/>
                </a:solidFill>
                <a:latin typeface="Calibri Light" panose="020F0302020204030204" pitchFamily="34" charset="0"/>
                <a:cs typeface="Calibri Light" panose="020F0302020204030204" pitchFamily="34" charset="0"/>
              </a:rPr>
              <a:t>Telefax: +49 (30) 39801-3021</a:t>
            </a:r>
          </a:p>
          <a:p>
            <a:r>
              <a:rPr lang="de-DE" sz="1000" noProof="1">
                <a:solidFill>
                  <a:srgbClr val="FFFFFF"/>
                </a:solidFill>
                <a:latin typeface="Calibri Light" panose="020F0302020204030204" pitchFamily="34" charset="0"/>
                <a:cs typeface="Calibri Light" panose="020F0302020204030204" pitchFamily="34" charset="0"/>
              </a:rPr>
              <a:t>E-Mail: r.staehler@dkgev.de</a:t>
            </a:r>
          </a:p>
          <a:p>
            <a:r>
              <a:rPr lang="de-DE" sz="1000" noProof="1">
                <a:solidFill>
                  <a:srgbClr val="FFFFFF"/>
                </a:solidFill>
                <a:latin typeface="Calibri Light" panose="020F0302020204030204" pitchFamily="34" charset="0"/>
                <a:cs typeface="Calibri Light" panose="020F0302020204030204" pitchFamily="34" charset="0"/>
              </a:rPr>
              <a:t>Website: </a:t>
            </a:r>
            <a:r>
              <a:rPr lang="de-DE" sz="1000" noProof="1">
                <a:solidFill>
                  <a:srgbClr val="FFFFFF"/>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www.dkgev.de</a:t>
            </a:r>
            <a:endParaRPr lang="de-DE" sz="1000" noProof="1">
              <a:solidFill>
                <a:srgbClr val="FFFFFF"/>
              </a:solidFill>
              <a:latin typeface="Calibri Light" panose="020F0302020204030204" pitchFamily="34" charset="0"/>
              <a:cs typeface="Calibri Light" panose="020F0302020204030204" pitchFamily="34" charset="0"/>
            </a:endParaRPr>
          </a:p>
        </p:txBody>
      </p:sp>
      <p:sp>
        <p:nvSpPr>
          <p:cNvPr id="14" name="Textfeld 13">
            <a:extLst>
              <a:ext uri="{FF2B5EF4-FFF2-40B4-BE49-F238E27FC236}">
                <a16:creationId xmlns:a16="http://schemas.microsoft.com/office/drawing/2014/main" id="{2BAB36A0-0EEE-1C42-9328-5A98DE522C08}"/>
              </a:ext>
            </a:extLst>
          </p:cNvPr>
          <p:cNvSpPr txBox="1"/>
          <p:nvPr userDrawn="1"/>
        </p:nvSpPr>
        <p:spPr>
          <a:xfrm>
            <a:off x="2507240" y="3003798"/>
            <a:ext cx="3372860"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t">
            <a:spAutoFit/>
          </a:bodyPr>
          <a:lstStyle/>
          <a:p>
            <a:pPr defTabSz="685800">
              <a:lnSpc>
                <a:spcPct val="90000"/>
              </a:lnSpc>
              <a:spcBef>
                <a:spcPts val="0"/>
              </a:spcBef>
              <a:buFont typeface="Arial" panose="020B0604020202020204" pitchFamily="34" charset="0"/>
              <a:buNone/>
            </a:pPr>
            <a:r>
              <a:rPr lang="de-DE" sz="1000" dirty="0" err="1">
                <a:solidFill>
                  <a:srgbClr val="FFFFFF"/>
                </a:solidFill>
                <a:latin typeface="Gotham-Bold"/>
                <a:cs typeface="Calibri Light" panose="020F0302020204030204" pitchFamily="34" charset="0"/>
              </a:rPr>
              <a:t>Rike Stähler</a:t>
            </a:r>
            <a:endParaRPr lang="de-DE" sz="1000" dirty="0">
              <a:solidFill>
                <a:srgbClr val="FFFFFF"/>
              </a:solidFill>
              <a:latin typeface="Gotham-Bold"/>
              <a:cs typeface="Calibri Light" panose="020F0302020204030204" pitchFamily="34" charset="0"/>
            </a:endParaRPr>
          </a:p>
        </p:txBody>
      </p:sp>
      <p:pic>
        <p:nvPicPr>
          <p:cNvPr id="19" name="Bildplatzhalter 17">
            <a:extLst>
              <a:ext uri="{FF2B5EF4-FFF2-40B4-BE49-F238E27FC236}">
                <a16:creationId xmlns:a16="http://schemas.microsoft.com/office/drawing/2014/main" id="{E2D6A0E8-9F08-6A4E-B3A7-16A8582B3B4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22826" r="22826"/>
          <a:stretch/>
        </p:blipFill>
        <p:spPr bwMode="gray">
          <a:xfrm>
            <a:off x="1359269" y="2843592"/>
            <a:ext cx="944183" cy="947382"/>
          </a:xfrm>
          <a:prstGeom prst="ellipse">
            <a:avLst/>
          </a:prstGeom>
        </p:spPr>
      </p:pic>
    </p:spTree>
    <p:extLst>
      <p:ext uri="{BB962C8B-B14F-4D97-AF65-F5344CB8AC3E}">
        <p14:creationId xmlns:p14="http://schemas.microsoft.com/office/powerpoint/2010/main" val="64082239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hank you - full white">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bwMode="black">
          <a:xfrm>
            <a:off x="1343025" y="2001789"/>
            <a:ext cx="5400675" cy="2062831"/>
          </a:xfrm>
        </p:spPr>
        <p:txBody>
          <a:bodyPr anchor="t"/>
          <a:lstStyle>
            <a:lvl1pPr>
              <a:lnSpc>
                <a:spcPct val="80000"/>
              </a:lnSpc>
              <a:defRPr sz="8625">
                <a:solidFill>
                  <a:schemeClr val="bg1"/>
                </a:solidFill>
              </a:defRPr>
            </a:lvl1pPr>
          </a:lstStyle>
          <a:p>
            <a:pPr lvl="0"/>
            <a:r>
              <a:rPr lang="de-DE" noProof="1"/>
              <a:t>Danke!</a:t>
            </a:r>
          </a:p>
        </p:txBody>
      </p:sp>
    </p:spTree>
    <p:extLst>
      <p:ext uri="{BB962C8B-B14F-4D97-AF65-F5344CB8AC3E}">
        <p14:creationId xmlns:p14="http://schemas.microsoft.com/office/powerpoint/2010/main" val="21386978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_Thank you - full white">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bwMode="black">
          <a:xfrm>
            <a:off x="1343025" y="2001789"/>
            <a:ext cx="5821263" cy="2062831"/>
          </a:xfrm>
        </p:spPr>
        <p:txBody>
          <a:bodyPr anchor="t"/>
          <a:lstStyle>
            <a:lvl1pPr>
              <a:lnSpc>
                <a:spcPct val="80000"/>
              </a:lnSpc>
              <a:defRPr sz="8625">
                <a:solidFill>
                  <a:srgbClr val="007858"/>
                </a:solidFill>
              </a:defRPr>
            </a:lvl1pPr>
          </a:lstStyle>
          <a:p>
            <a:pPr lvl="0"/>
            <a:r>
              <a:rPr lang="de-DE" noProof="1"/>
              <a:t>Danke!</a:t>
            </a:r>
          </a:p>
        </p:txBody>
      </p:sp>
    </p:spTree>
    <p:extLst>
      <p:ext uri="{BB962C8B-B14F-4D97-AF65-F5344CB8AC3E}">
        <p14:creationId xmlns:p14="http://schemas.microsoft.com/office/powerpoint/2010/main" val="91295906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Imprint">
    <p:bg>
      <p:bgPr>
        <a:solidFill>
          <a:schemeClr val="bg1"/>
        </a:soli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F7F5572-CAB0-1E40-8591-3E9CB0C7B418}"/>
              </a:ext>
            </a:extLst>
          </p:cNvPr>
          <p:cNvGrpSpPr/>
          <p:nvPr userDrawn="1"/>
        </p:nvGrpSpPr>
        <p:grpSpPr>
          <a:xfrm>
            <a:off x="4738001" y="1762862"/>
            <a:ext cx="3578415" cy="2825013"/>
            <a:chOff x="3749675" y="1406046"/>
            <a:chExt cx="3988274" cy="2825013"/>
          </a:xfrm>
        </p:grpSpPr>
        <p:sp>
          <p:nvSpPr>
            <p:cNvPr id="9" name="Textfeld 8">
              <a:extLst>
                <a:ext uri="{FF2B5EF4-FFF2-40B4-BE49-F238E27FC236}">
                  <a16:creationId xmlns:a16="http://schemas.microsoft.com/office/drawing/2014/main" id="{6D112152-EBD2-F74C-9BC2-EC2F6F7775A5}"/>
                </a:ext>
              </a:extLst>
            </p:cNvPr>
            <p:cNvSpPr txBox="1"/>
            <p:nvPr userDrawn="1"/>
          </p:nvSpPr>
          <p:spPr>
            <a:xfrm>
              <a:off x="3749675" y="1830235"/>
              <a:ext cx="3988274" cy="2400824"/>
            </a:xfrm>
            <a:prstGeom prst="rect">
              <a:avLst/>
            </a:prstGeom>
            <a:noFill/>
          </p:spPr>
          <p:txBody>
            <a:bodyPr wrap="square" lIns="0" tIns="0" rIns="0" bIns="0" rtlCol="0" anchor="t">
              <a:noAutofit/>
            </a:bodyPr>
            <a:lstStyle/>
            <a:p>
              <a:r>
                <a:rPr lang="de-DE" sz="1050" noProof="1">
                  <a:solidFill>
                    <a:srgbClr val="000000"/>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noProof="1">
                <a:solidFill>
                  <a:srgbClr val="000000"/>
                </a:solidFill>
                <a:latin typeface="Calibri Light" panose="020F0302020204030204" pitchFamily="34" charset="0"/>
                <a:cs typeface="Calibri Light" panose="020F0302020204030204" pitchFamily="34" charset="0"/>
              </a:endParaRPr>
            </a:p>
            <a:p>
              <a:r>
                <a:rPr lang="de-DE" sz="1050" noProof="1">
                  <a:solidFill>
                    <a:srgbClr val="000000"/>
                  </a:solidFill>
                  <a:latin typeface="Calibri Light" panose="020F0302020204030204" pitchFamily="34" charset="0"/>
                  <a:cs typeface="Calibri Light" panose="020F0302020204030204" pitchFamily="34" charset="0"/>
                </a:rPr>
                <a:t>Deutsche Krankenhausgesellschaft e.V. </a:t>
              </a:r>
            </a:p>
            <a:p>
              <a:r>
                <a:rPr lang="de-DE" sz="1050" noProof="1">
                  <a:solidFill>
                    <a:srgbClr val="000000"/>
                  </a:solidFill>
                  <a:latin typeface="Calibri Light" panose="020F0302020204030204" pitchFamily="34" charset="0"/>
                  <a:cs typeface="Calibri Light" panose="020F0302020204030204" pitchFamily="34" charset="0"/>
                </a:rPr>
                <a:t>Presse- und Öffentlichkeitsarbeit </a:t>
              </a:r>
            </a:p>
            <a:p>
              <a:r>
                <a:rPr lang="de-DE" sz="1050" noProof="1">
                  <a:solidFill>
                    <a:srgbClr val="000000"/>
                  </a:solidFill>
                  <a:latin typeface="Calibri Light" panose="020F0302020204030204" pitchFamily="34" charset="0"/>
                  <a:cs typeface="Calibri Light" panose="020F0302020204030204" pitchFamily="34" charset="0"/>
                </a:rPr>
                <a:t> </a:t>
              </a:r>
            </a:p>
            <a:p>
              <a:r>
                <a:rPr lang="de-DE" sz="1050" noProof="1">
                  <a:solidFill>
                    <a:srgbClr val="000000"/>
                  </a:solidFill>
                  <a:latin typeface="Calibri Light" panose="020F0302020204030204" pitchFamily="34" charset="0"/>
                  <a:cs typeface="Calibri Light" panose="020F0302020204030204" pitchFamily="34" charset="0"/>
                </a:rPr>
                <a:t>Anschrift: Wegelystraße 3 | 10623 Berlin </a:t>
              </a:r>
            </a:p>
            <a:p>
              <a:r>
                <a:rPr lang="de-DE" sz="1050" noProof="1">
                  <a:solidFill>
                    <a:srgbClr val="000000"/>
                  </a:solidFill>
                  <a:latin typeface="Calibri Light" panose="020F0302020204030204" pitchFamily="34" charset="0"/>
                  <a:cs typeface="Calibri Light" panose="020F0302020204030204" pitchFamily="34" charset="0"/>
                </a:rPr>
                <a:t>Telefon: +49 (30) 39801-1024</a:t>
              </a:r>
            </a:p>
            <a:p>
              <a:r>
                <a:rPr lang="de-DE" sz="1050" noProof="1">
                  <a:solidFill>
                    <a:srgbClr val="000000"/>
                  </a:solidFill>
                  <a:latin typeface="Calibri Light" panose="020F0302020204030204" pitchFamily="34" charset="0"/>
                  <a:cs typeface="Calibri Light" panose="020F0302020204030204" pitchFamily="34" charset="0"/>
                </a:rPr>
                <a:t>Telefax: +49 (30) 39801-3021</a:t>
              </a:r>
            </a:p>
            <a:p>
              <a:r>
                <a:rPr lang="de-DE" sz="1050" noProof="1">
                  <a:solidFill>
                    <a:srgbClr val="000000"/>
                  </a:solidFill>
                  <a:latin typeface="Calibri Light" panose="020F0302020204030204" pitchFamily="34" charset="0"/>
                  <a:cs typeface="Calibri Light" panose="020F0302020204030204" pitchFamily="34" charset="0"/>
                </a:rPr>
                <a:t>E-Mail: r.staehler@dkgev.de</a:t>
              </a:r>
            </a:p>
            <a:p>
              <a:r>
                <a:rPr lang="de-DE" sz="1050" noProof="1">
                  <a:solidFill>
                    <a:srgbClr val="000000"/>
                  </a:solidFill>
                  <a:latin typeface="Calibri Light" panose="020F0302020204030204" pitchFamily="34" charset="0"/>
                  <a:cs typeface="Calibri Light" panose="020F0302020204030204" pitchFamily="34" charset="0"/>
                </a:rPr>
                <a:t>Website: www.dkgev.de</a:t>
              </a:r>
            </a:p>
            <a:p>
              <a:endParaRPr lang="de-DE" sz="1050" noProof="1">
                <a:solidFill>
                  <a:srgbClr val="000000"/>
                </a:solidFill>
                <a:latin typeface="Calibri Light" panose="020F0302020204030204" pitchFamily="34" charset="0"/>
                <a:cs typeface="Calibri Light" panose="020F0302020204030204" pitchFamily="34" charset="0"/>
              </a:endParaRPr>
            </a:p>
            <a:p>
              <a:r>
                <a:rPr lang="de-DE" sz="1050" noProof="1">
                  <a:solidFill>
                    <a:srgbClr val="000000"/>
                  </a:solidFill>
                  <a:latin typeface="Calibri Light" panose="020F0302020204030204" pitchFamily="34" charset="0"/>
                  <a:cs typeface="Calibri Light" panose="020F0302020204030204" pitchFamily="34" charset="0"/>
                </a:rPr>
                <a:t>© DKG – Deutsche Krankenhausgesellschaft e.V.</a:t>
              </a:r>
            </a:p>
          </p:txBody>
        </p:sp>
        <p:sp>
          <p:nvSpPr>
            <p:cNvPr id="11" name="Textfeld 10">
              <a:extLst>
                <a:ext uri="{FF2B5EF4-FFF2-40B4-BE49-F238E27FC236}">
                  <a16:creationId xmlns:a16="http://schemas.microsoft.com/office/drawing/2014/main" id="{A28EA71A-225C-5C4D-8302-9916E9EDE7E8}"/>
                </a:ext>
              </a:extLst>
            </p:cNvPr>
            <p:cNvSpPr txBox="1"/>
            <p:nvPr userDrawn="1"/>
          </p:nvSpPr>
          <p:spPr>
            <a:xfrm>
              <a:off x="3749675" y="1406046"/>
              <a:ext cx="2245650" cy="308921"/>
            </a:xfrm>
            <a:prstGeom prst="rect">
              <a:avLst/>
            </a:prstGeom>
            <a:noFill/>
          </p:spPr>
          <p:txBody>
            <a:bodyPr wrap="square" lIns="0" tIns="0" rIns="0" bIns="0" rtlCol="0" anchor="t">
              <a:noAutofit/>
            </a:bodyPr>
            <a:lstStyle/>
            <a:p>
              <a:r>
                <a:rPr lang="de-DE" sz="1600" noProof="1">
                  <a:solidFill>
                    <a:srgbClr val="007858"/>
                  </a:solidFill>
                  <a:latin typeface="Gotham-Bold"/>
                </a:rPr>
                <a:t>Impressum</a:t>
              </a:r>
            </a:p>
          </p:txBody>
        </p:sp>
      </p:grpSp>
      <p:pic>
        <p:nvPicPr>
          <p:cNvPr id="6" name="Picture 2">
            <a:extLst>
              <a:ext uri="{FF2B5EF4-FFF2-40B4-BE49-F238E27FC236}">
                <a16:creationId xmlns:a16="http://schemas.microsoft.com/office/drawing/2014/main" id="{D2F84B7F-C37F-AB4A-8A88-AA75DF83A9D5}"/>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3480864" y="771525"/>
            <a:ext cx="2014874" cy="75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32677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Imprint">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F7F5572-CAB0-1E40-8591-3E9CB0C7B418}"/>
              </a:ext>
            </a:extLst>
          </p:cNvPr>
          <p:cNvGrpSpPr/>
          <p:nvPr userDrawn="1"/>
        </p:nvGrpSpPr>
        <p:grpSpPr>
          <a:xfrm>
            <a:off x="4738001" y="1762862"/>
            <a:ext cx="3578415" cy="2825013"/>
            <a:chOff x="3749675" y="1406046"/>
            <a:chExt cx="3988274" cy="2825013"/>
          </a:xfrm>
        </p:grpSpPr>
        <p:sp>
          <p:nvSpPr>
            <p:cNvPr id="9" name="Textfeld 8">
              <a:extLst>
                <a:ext uri="{FF2B5EF4-FFF2-40B4-BE49-F238E27FC236}">
                  <a16:creationId xmlns:a16="http://schemas.microsoft.com/office/drawing/2014/main" id="{6D112152-EBD2-F74C-9BC2-EC2F6F7775A5}"/>
                </a:ext>
              </a:extLst>
            </p:cNvPr>
            <p:cNvSpPr txBox="1"/>
            <p:nvPr userDrawn="1"/>
          </p:nvSpPr>
          <p:spPr>
            <a:xfrm>
              <a:off x="3749675" y="1830235"/>
              <a:ext cx="3988274" cy="2400824"/>
            </a:xfrm>
            <a:prstGeom prst="rect">
              <a:avLst/>
            </a:prstGeom>
            <a:noFill/>
          </p:spPr>
          <p:txBody>
            <a:bodyPr wrap="square" lIns="0" tIns="0" rIns="0" bIns="0" rtlCol="0" anchor="t">
              <a:noAutofit/>
            </a:bodyPr>
            <a:lstStyle/>
            <a:p>
              <a:r>
                <a:rPr lang="de-DE" sz="1050" noProof="1">
                  <a:solidFill>
                    <a:srgbClr val="FFFFFF"/>
                  </a:solidFill>
                  <a:latin typeface="Calibri Light" panose="020F0302020204030204" pitchFamily="34" charset="0"/>
                  <a:cs typeface="Calibri Light" panose="020F0302020204030204" pitchFamily="34" charset="0"/>
                </a:rPr>
                <a:t>Die Deutsche Krankenhausgesellschaft e. V. ist ein gemeinnütziger Interessen- und Dachverband von Spitzen- und Landesverbänden der Krankenhausträger. Sitz der DKG ist in Berlin.</a:t>
              </a:r>
            </a:p>
            <a:p>
              <a:endParaRPr lang="de-DE" sz="1050" noProof="1">
                <a:solidFill>
                  <a:srgbClr val="FFFFFF"/>
                </a:solidFill>
                <a:latin typeface="Calibri Light" panose="020F0302020204030204" pitchFamily="34" charset="0"/>
                <a:cs typeface="Calibri Light" panose="020F0302020204030204" pitchFamily="34" charset="0"/>
              </a:endParaRPr>
            </a:p>
            <a:p>
              <a:r>
                <a:rPr lang="de-DE" sz="1050" noProof="1">
                  <a:solidFill>
                    <a:srgbClr val="FFFFFF"/>
                  </a:solidFill>
                  <a:latin typeface="Calibri Light" panose="020F0302020204030204" pitchFamily="34" charset="0"/>
                  <a:cs typeface="Calibri Light" panose="020F0302020204030204" pitchFamily="34" charset="0"/>
                </a:rPr>
                <a:t>Deutsche Krankenhausgesellschaft e.V. </a:t>
              </a:r>
            </a:p>
            <a:p>
              <a:r>
                <a:rPr lang="de-DE" sz="1050" noProof="1">
                  <a:solidFill>
                    <a:srgbClr val="FFFFFF"/>
                  </a:solidFill>
                  <a:latin typeface="Calibri Light" panose="020F0302020204030204" pitchFamily="34" charset="0"/>
                  <a:cs typeface="Calibri Light" panose="020F0302020204030204" pitchFamily="34" charset="0"/>
                </a:rPr>
                <a:t>Presse- und Öffentlichkeitsarbeit </a:t>
              </a:r>
            </a:p>
            <a:p>
              <a:r>
                <a:rPr lang="de-DE" sz="1050" noProof="1">
                  <a:solidFill>
                    <a:srgbClr val="FFFFFF"/>
                  </a:solidFill>
                  <a:latin typeface="Calibri Light" panose="020F0302020204030204" pitchFamily="34" charset="0"/>
                  <a:cs typeface="Calibri Light" panose="020F0302020204030204" pitchFamily="34" charset="0"/>
                </a:rPr>
                <a:t> </a:t>
              </a:r>
            </a:p>
            <a:p>
              <a:r>
                <a:rPr lang="de-DE" sz="1050" noProof="1">
                  <a:solidFill>
                    <a:srgbClr val="FFFFFF"/>
                  </a:solidFill>
                  <a:latin typeface="Calibri Light" panose="020F0302020204030204" pitchFamily="34" charset="0"/>
                  <a:cs typeface="Calibri Light" panose="020F0302020204030204" pitchFamily="34" charset="0"/>
                </a:rPr>
                <a:t>Anschrift: Wegelystraße 3 | 10623 Berlin </a:t>
              </a:r>
            </a:p>
            <a:p>
              <a:r>
                <a:rPr lang="de-DE" sz="1050" noProof="1">
                  <a:solidFill>
                    <a:srgbClr val="FFFFFF"/>
                  </a:solidFill>
                  <a:latin typeface="Calibri Light" panose="020F0302020204030204" pitchFamily="34" charset="0"/>
                  <a:cs typeface="Calibri Light" panose="020F0302020204030204" pitchFamily="34" charset="0"/>
                </a:rPr>
                <a:t>Telefon: +49 (30) 39801-1024</a:t>
              </a:r>
            </a:p>
            <a:p>
              <a:r>
                <a:rPr lang="de-DE" sz="1050" noProof="1">
                  <a:solidFill>
                    <a:srgbClr val="FFFFFF"/>
                  </a:solidFill>
                  <a:latin typeface="Calibri Light" panose="020F0302020204030204" pitchFamily="34" charset="0"/>
                  <a:cs typeface="Calibri Light" panose="020F0302020204030204" pitchFamily="34" charset="0"/>
                </a:rPr>
                <a:t>Telefax: +49 (30) 39801-3021</a:t>
              </a:r>
            </a:p>
            <a:p>
              <a:r>
                <a:rPr lang="de-DE" sz="1050" noProof="1">
                  <a:solidFill>
                    <a:srgbClr val="FFFFFF"/>
                  </a:solidFill>
                  <a:latin typeface="Calibri Light" panose="020F0302020204030204" pitchFamily="34" charset="0"/>
                  <a:cs typeface="Calibri Light" panose="020F0302020204030204" pitchFamily="34" charset="0"/>
                </a:rPr>
                <a:t>E-Mail: r.staehler@dkgev.de</a:t>
              </a:r>
            </a:p>
            <a:p>
              <a:r>
                <a:rPr lang="de-DE" sz="1050" noProof="1">
                  <a:solidFill>
                    <a:srgbClr val="FFFFFF"/>
                  </a:solidFill>
                  <a:latin typeface="Calibri Light" panose="020F0302020204030204" pitchFamily="34" charset="0"/>
                  <a:cs typeface="Calibri Light" panose="020F0302020204030204" pitchFamily="34" charset="0"/>
                </a:rPr>
                <a:t>Website: www.dkgev.de</a:t>
              </a:r>
            </a:p>
            <a:p>
              <a:endParaRPr lang="de-DE" sz="1050" noProof="1">
                <a:solidFill>
                  <a:srgbClr val="FFFFFF"/>
                </a:solidFill>
                <a:latin typeface="Calibri Light" panose="020F0302020204030204" pitchFamily="34" charset="0"/>
                <a:cs typeface="Calibri Light" panose="020F0302020204030204" pitchFamily="34" charset="0"/>
              </a:endParaRPr>
            </a:p>
            <a:p>
              <a:r>
                <a:rPr lang="de-DE" sz="1050" noProof="1">
                  <a:solidFill>
                    <a:srgbClr val="FFFFFF"/>
                  </a:solidFill>
                  <a:latin typeface="Calibri Light" panose="020F0302020204030204" pitchFamily="34" charset="0"/>
                  <a:cs typeface="Calibri Light" panose="020F0302020204030204" pitchFamily="34" charset="0"/>
                </a:rPr>
                <a:t>© DKG – Deutsche Krankenhausgesellschaft e.V.</a:t>
              </a:r>
            </a:p>
          </p:txBody>
        </p:sp>
        <p:sp>
          <p:nvSpPr>
            <p:cNvPr id="11" name="Textfeld 10">
              <a:extLst>
                <a:ext uri="{FF2B5EF4-FFF2-40B4-BE49-F238E27FC236}">
                  <a16:creationId xmlns:a16="http://schemas.microsoft.com/office/drawing/2014/main" id="{A28EA71A-225C-5C4D-8302-9916E9EDE7E8}"/>
                </a:ext>
              </a:extLst>
            </p:cNvPr>
            <p:cNvSpPr txBox="1"/>
            <p:nvPr userDrawn="1"/>
          </p:nvSpPr>
          <p:spPr>
            <a:xfrm>
              <a:off x="3749675" y="1406046"/>
              <a:ext cx="2245650" cy="308921"/>
            </a:xfrm>
            <a:prstGeom prst="rect">
              <a:avLst/>
            </a:prstGeom>
            <a:noFill/>
          </p:spPr>
          <p:txBody>
            <a:bodyPr wrap="square" lIns="0" tIns="0" rIns="0" bIns="0" rtlCol="0" anchor="t">
              <a:noAutofit/>
            </a:bodyPr>
            <a:lstStyle/>
            <a:p>
              <a:r>
                <a:rPr lang="de-DE" sz="1600" noProof="1">
                  <a:solidFill>
                    <a:srgbClr val="FFFFFF"/>
                  </a:solidFill>
                  <a:latin typeface="Gotham-Bold"/>
                </a:rPr>
                <a:t>Impressum</a:t>
              </a:r>
            </a:p>
          </p:txBody>
        </p:sp>
      </p:grpSp>
      <p:pic>
        <p:nvPicPr>
          <p:cNvPr id="8" name="Picture 2">
            <a:extLst>
              <a:ext uri="{FF2B5EF4-FFF2-40B4-BE49-F238E27FC236}">
                <a16:creationId xmlns:a16="http://schemas.microsoft.com/office/drawing/2014/main" id="{2861C5E8-7F2D-514C-B701-DB76AE9246A6}"/>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383033" y="771525"/>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56962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Headline - whit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9C5B808-C1CE-F54A-B198-016EDDCE9A00}"/>
              </a:ext>
            </a:extLst>
          </p:cNvPr>
          <p:cNvSpPr/>
          <p:nvPr userDrawn="1"/>
        </p:nvSpPr>
        <p:spPr>
          <a:xfrm>
            <a:off x="190799" y="484187"/>
            <a:ext cx="3157065" cy="4248151"/>
          </a:xfrm>
          <a:prstGeom prst="rect">
            <a:avLst/>
          </a:pr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a:solidFill>
                <a:srgbClr val="FFFFFF"/>
              </a:solidFill>
            </a:endParaRPr>
          </a:p>
        </p:txBody>
      </p:sp>
      <p:sp>
        <p:nvSpPr>
          <p:cNvPr id="6" name="Foliennummernplatzhalter 5">
            <a:extLst>
              <a:ext uri="{FF2B5EF4-FFF2-40B4-BE49-F238E27FC236}">
                <a16:creationId xmlns:a16="http://schemas.microsoft.com/office/drawing/2014/main" id="{C2AF8C65-5EE0-594B-907A-31C2E013E3DA}"/>
              </a:ext>
            </a:extLst>
          </p:cNvPr>
          <p:cNvSpPr>
            <a:spLocks noGrp="1"/>
          </p:cNvSpPr>
          <p:nvPr>
            <p:ph type="sldNum" sz="quarter" idx="13"/>
          </p:nvPr>
        </p:nvSpPr>
        <p:spPr/>
        <p:txBody>
          <a:bodyPr vert="horz" lIns="0" tIns="0" rIns="0" bIns="0" rtlCol="0" anchor="b"/>
          <a:lstStyle>
            <a:lvl1pPr>
              <a:defRPr lang="de-DE"/>
            </a:lvl1pPr>
          </a:lstStyle>
          <a:p>
            <a:fld id="{C201EEB8-6482-40CC-A2C8-0955E4E6251A}" type="slidenum">
              <a:rPr>
                <a:solidFill>
                  <a:srgbClr val="FFFFFF">
                    <a:lumMod val="75000"/>
                  </a:srgbClr>
                </a:solidFill>
              </a:rPr>
              <a:pPr/>
              <a:t>‹Nr.›</a:t>
            </a:fld>
            <a:endParaRPr>
              <a:solidFill>
                <a:srgbClr val="FFFFFF">
                  <a:lumMod val="75000"/>
                </a:srgbClr>
              </a:solidFill>
            </a:endParaRPr>
          </a:p>
        </p:txBody>
      </p:sp>
      <p:sp>
        <p:nvSpPr>
          <p:cNvPr id="3" name="Titel 2">
            <a:extLst>
              <a:ext uri="{FF2B5EF4-FFF2-40B4-BE49-F238E27FC236}">
                <a16:creationId xmlns:a16="http://schemas.microsoft.com/office/drawing/2014/main" id="{FAB4D67F-CAC2-474F-B797-64D8CD80DF82}"/>
              </a:ext>
            </a:extLst>
          </p:cNvPr>
          <p:cNvSpPr>
            <a:spLocks noGrp="1"/>
          </p:cNvSpPr>
          <p:nvPr>
            <p:ph type="title" hasCustomPrompt="1"/>
          </p:nvPr>
        </p:nvSpPr>
        <p:spPr>
          <a:xfrm>
            <a:off x="323528" y="627534"/>
            <a:ext cx="2856235" cy="3960341"/>
          </a:xfrm>
        </p:spPr>
        <p:txBody>
          <a:bodyPr/>
          <a:lstStyle>
            <a:lvl1pPr>
              <a:defRPr>
                <a:solidFill>
                  <a:schemeClr val="bg1"/>
                </a:solidFill>
              </a:defRPr>
            </a:lvl1pPr>
          </a:lstStyle>
          <a:p>
            <a:r>
              <a:rPr lang="de-DE"/>
              <a:t>Double headline,</a:t>
            </a:r>
            <a:br>
              <a:rPr lang="de-DE"/>
            </a:br>
            <a:r>
              <a:rPr lang="de-DE"/>
              <a:t>32pt Calibri-Bold</a:t>
            </a:r>
          </a:p>
        </p:txBody>
      </p:sp>
    </p:spTree>
    <p:extLst>
      <p:ext uri="{BB962C8B-B14F-4D97-AF65-F5344CB8AC3E}">
        <p14:creationId xmlns:p14="http://schemas.microsoft.com/office/powerpoint/2010/main" val="235108064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 black/ white box">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022FCF3-1AAF-4145-B706-CE2D4E476258}"/>
              </a:ext>
            </a:extLst>
          </p:cNvPr>
          <p:cNvSpPr>
            <a:spLocks noGrp="1"/>
          </p:cNvSpPr>
          <p:nvPr>
            <p:ph type="title" hasCustomPrompt="1"/>
          </p:nvPr>
        </p:nvSpPr>
        <p:spPr>
          <a:xfrm>
            <a:off x="755650" y="2253099"/>
            <a:ext cx="5832475" cy="2014854"/>
          </a:xfrm>
        </p:spPr>
        <p:txBody>
          <a:bodyPr anchor="b">
            <a:noAutofit/>
          </a:bodyPr>
          <a:lstStyle>
            <a:lvl1pPr>
              <a:defRPr sz="3600"/>
            </a:lvl1pPr>
          </a:lstStyle>
          <a:p>
            <a:pPr lvl="0"/>
            <a:r>
              <a:rPr lang="de-DE" noProof="1"/>
              <a:t>Titel, </a:t>
            </a:r>
            <a:br>
              <a:rPr lang="de-DE" noProof="1"/>
            </a:br>
            <a:r>
              <a:rPr lang="de-DE" noProof="1"/>
              <a:t>36pt Calibri-Bold</a:t>
            </a:r>
          </a:p>
        </p:txBody>
      </p:sp>
      <p:sp>
        <p:nvSpPr>
          <p:cNvPr id="16" name="Textplatzhalter 15">
            <a:extLst>
              <a:ext uri="{FF2B5EF4-FFF2-40B4-BE49-F238E27FC236}">
                <a16:creationId xmlns:a16="http://schemas.microsoft.com/office/drawing/2014/main" id="{39E3208D-6C1B-F648-91BF-B4298AA5CD72}"/>
              </a:ext>
            </a:extLst>
          </p:cNvPr>
          <p:cNvSpPr>
            <a:spLocks noGrp="1"/>
          </p:cNvSpPr>
          <p:nvPr>
            <p:ph type="body" sz="quarter" idx="10" hasCustomPrompt="1"/>
          </p:nvPr>
        </p:nvSpPr>
        <p:spPr>
          <a:xfrm>
            <a:off x="755650" y="4408338"/>
            <a:ext cx="5832475" cy="324000"/>
          </a:xfrm>
          <a:prstGeom prst="rect">
            <a:avLst/>
          </a:prstGeom>
        </p:spPr>
        <p:txBody>
          <a:bodyPr/>
          <a:lstStyle>
            <a:lvl1pPr>
              <a:defRPr sz="1050"/>
            </a:lvl1pPr>
          </a:lstStyle>
          <a:p>
            <a:pPr lvl="0"/>
            <a:r>
              <a:rPr lang="de-DE" dirty="0"/>
              <a:t>Ort, Datum </a:t>
            </a:r>
            <a:r>
              <a:rPr lang="de-DE" dirty="0" err="1"/>
              <a:t>mm.dd.yyyy</a:t>
            </a:r>
            <a:r>
              <a:rPr lang="de-DE" dirty="0"/>
              <a:t> | </a:t>
            </a:r>
            <a:r>
              <a:rPr lang="de-DE" dirty="0" err="1"/>
              <a:t>Author</a:t>
            </a:r>
            <a:r>
              <a:rPr lang="de-DE" dirty="0"/>
              <a:t> | Zusätzliche Informationen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pic>
        <p:nvPicPr>
          <p:cNvPr id="9" name="Picture 2">
            <a:extLst>
              <a:ext uri="{FF2B5EF4-FFF2-40B4-BE49-F238E27FC236}">
                <a16:creationId xmlns:a16="http://schemas.microsoft.com/office/drawing/2014/main" id="{5390A117-B470-464D-80A2-7691AED7683E}"/>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6825375" y="185360"/>
            <a:ext cx="2139238" cy="80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91336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slideLayout" Target="../slideLayouts/slideLayout91.xml"/><Relationship Id="rId47" Type="http://schemas.openxmlformats.org/officeDocument/2006/relationships/slideLayout" Target="../slideLayouts/slideLayout96.xml"/><Relationship Id="rId50" Type="http://schemas.openxmlformats.org/officeDocument/2006/relationships/theme" Target="../theme/theme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9" Type="http://schemas.openxmlformats.org/officeDocument/2006/relationships/slideLayout" Target="../slideLayouts/slideLayout78.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45" Type="http://schemas.openxmlformats.org/officeDocument/2006/relationships/slideLayout" Target="../slideLayouts/slideLayout94.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49" Type="http://schemas.openxmlformats.org/officeDocument/2006/relationships/slideLayout" Target="../slideLayouts/slideLayout98.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4" Type="http://schemas.openxmlformats.org/officeDocument/2006/relationships/slideLayout" Target="../slideLayouts/slideLayout93.xml"/><Relationship Id="rId52" Type="http://schemas.openxmlformats.org/officeDocument/2006/relationships/image" Target="../media/image8.png"/><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slideLayout" Target="../slideLayouts/slideLayout92.xml"/><Relationship Id="rId48" Type="http://schemas.openxmlformats.org/officeDocument/2006/relationships/slideLayout" Target="../slideLayouts/slideLayout97.xml"/><Relationship Id="rId8" Type="http://schemas.openxmlformats.org/officeDocument/2006/relationships/slideLayout" Target="../slideLayouts/slideLayout57.xml"/><Relationship Id="rId51" Type="http://schemas.openxmlformats.org/officeDocument/2006/relationships/image" Target="../media/image7.png"/><Relationship Id="rId3" Type="http://schemas.openxmlformats.org/officeDocument/2006/relationships/slideLayout" Target="../slideLayouts/slideLayout52.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46" Type="http://schemas.openxmlformats.org/officeDocument/2006/relationships/slideLayout" Target="../slideLayouts/slideLayout95.xml"/><Relationship Id="rId20" Type="http://schemas.openxmlformats.org/officeDocument/2006/relationships/slideLayout" Target="../slideLayouts/slideLayout69.xml"/><Relationship Id="rId41" Type="http://schemas.openxmlformats.org/officeDocument/2006/relationships/slideLayout" Target="../slideLayouts/slideLayout90.xml"/><Relationship Id="rId1" Type="http://schemas.openxmlformats.org/officeDocument/2006/relationships/slideLayout" Target="../slideLayouts/slideLayout50.xml"/><Relationship Id="rId6"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9" Type="http://schemas.openxmlformats.org/officeDocument/2006/relationships/slideLayout" Target="../slideLayouts/slideLayout137.xml"/><Relationship Id="rId21" Type="http://schemas.openxmlformats.org/officeDocument/2006/relationships/slideLayout" Target="../slideLayouts/slideLayout119.xml"/><Relationship Id="rId34" Type="http://schemas.openxmlformats.org/officeDocument/2006/relationships/slideLayout" Target="../slideLayouts/slideLayout132.xml"/><Relationship Id="rId42" Type="http://schemas.openxmlformats.org/officeDocument/2006/relationships/slideLayout" Target="../slideLayouts/slideLayout140.xml"/><Relationship Id="rId47" Type="http://schemas.openxmlformats.org/officeDocument/2006/relationships/slideLayout" Target="../slideLayouts/slideLayout145.xml"/><Relationship Id="rId50" Type="http://schemas.openxmlformats.org/officeDocument/2006/relationships/theme" Target="../theme/theme3.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9" Type="http://schemas.openxmlformats.org/officeDocument/2006/relationships/slideLayout" Target="../slideLayouts/slideLayout127.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32" Type="http://schemas.openxmlformats.org/officeDocument/2006/relationships/slideLayout" Target="../slideLayouts/slideLayout130.xml"/><Relationship Id="rId37" Type="http://schemas.openxmlformats.org/officeDocument/2006/relationships/slideLayout" Target="../slideLayouts/slideLayout135.xml"/><Relationship Id="rId40" Type="http://schemas.openxmlformats.org/officeDocument/2006/relationships/slideLayout" Target="../slideLayouts/slideLayout138.xml"/><Relationship Id="rId45" Type="http://schemas.openxmlformats.org/officeDocument/2006/relationships/slideLayout" Target="../slideLayouts/slideLayout143.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slideLayout" Target="../slideLayouts/slideLayout126.xml"/><Relationship Id="rId36" Type="http://schemas.openxmlformats.org/officeDocument/2006/relationships/slideLayout" Target="../slideLayouts/slideLayout134.xml"/><Relationship Id="rId49" Type="http://schemas.openxmlformats.org/officeDocument/2006/relationships/slideLayout" Target="../slideLayouts/slideLayout147.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31" Type="http://schemas.openxmlformats.org/officeDocument/2006/relationships/slideLayout" Target="../slideLayouts/slideLayout129.xml"/><Relationship Id="rId44" Type="http://schemas.openxmlformats.org/officeDocument/2006/relationships/slideLayout" Target="../slideLayouts/slideLayout142.xml"/><Relationship Id="rId52" Type="http://schemas.openxmlformats.org/officeDocument/2006/relationships/image" Target="../media/image2.emf"/><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slideLayout" Target="../slideLayouts/slideLayout125.xml"/><Relationship Id="rId30" Type="http://schemas.openxmlformats.org/officeDocument/2006/relationships/slideLayout" Target="../slideLayouts/slideLayout128.xml"/><Relationship Id="rId35" Type="http://schemas.openxmlformats.org/officeDocument/2006/relationships/slideLayout" Target="../slideLayouts/slideLayout133.xml"/><Relationship Id="rId43" Type="http://schemas.openxmlformats.org/officeDocument/2006/relationships/slideLayout" Target="../slideLayouts/slideLayout141.xml"/><Relationship Id="rId48" Type="http://schemas.openxmlformats.org/officeDocument/2006/relationships/slideLayout" Target="../slideLayouts/slideLayout146.xml"/><Relationship Id="rId8" Type="http://schemas.openxmlformats.org/officeDocument/2006/relationships/slideLayout" Target="../slideLayouts/slideLayout106.xml"/><Relationship Id="rId51" Type="http://schemas.openxmlformats.org/officeDocument/2006/relationships/image" Target="../media/image1.png"/><Relationship Id="rId3" Type="http://schemas.openxmlformats.org/officeDocument/2006/relationships/slideLayout" Target="../slideLayouts/slideLayout101.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33" Type="http://schemas.openxmlformats.org/officeDocument/2006/relationships/slideLayout" Target="../slideLayouts/slideLayout131.xml"/><Relationship Id="rId38" Type="http://schemas.openxmlformats.org/officeDocument/2006/relationships/slideLayout" Target="../slideLayouts/slideLayout136.xml"/><Relationship Id="rId46" Type="http://schemas.openxmlformats.org/officeDocument/2006/relationships/slideLayout" Target="../slideLayouts/slideLayout144.xml"/><Relationship Id="rId20" Type="http://schemas.openxmlformats.org/officeDocument/2006/relationships/slideLayout" Target="../slideLayouts/slideLayout118.xml"/><Relationship Id="rId41" Type="http://schemas.openxmlformats.org/officeDocument/2006/relationships/slideLayout" Target="../slideLayouts/slideLayout139.xml"/><Relationship Id="rId1" Type="http://schemas.openxmlformats.org/officeDocument/2006/relationships/slideLayout" Target="../slideLayouts/slideLayout99.xml"/><Relationship Id="rId6" Type="http://schemas.openxmlformats.org/officeDocument/2006/relationships/slideLayout" Target="../slideLayouts/slideLayout10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26" Type="http://schemas.openxmlformats.org/officeDocument/2006/relationships/slideLayout" Target="../slideLayouts/slideLayout173.xml"/><Relationship Id="rId39" Type="http://schemas.openxmlformats.org/officeDocument/2006/relationships/slideLayout" Target="../slideLayouts/slideLayout186.xml"/><Relationship Id="rId21" Type="http://schemas.openxmlformats.org/officeDocument/2006/relationships/slideLayout" Target="../slideLayouts/slideLayout168.xml"/><Relationship Id="rId34" Type="http://schemas.openxmlformats.org/officeDocument/2006/relationships/slideLayout" Target="../slideLayouts/slideLayout181.xml"/><Relationship Id="rId42" Type="http://schemas.openxmlformats.org/officeDocument/2006/relationships/slideLayout" Target="../slideLayouts/slideLayout189.xml"/><Relationship Id="rId47" Type="http://schemas.openxmlformats.org/officeDocument/2006/relationships/slideLayout" Target="../slideLayouts/slideLayout194.xml"/><Relationship Id="rId50" Type="http://schemas.openxmlformats.org/officeDocument/2006/relationships/theme" Target="../theme/theme4.xml"/><Relationship Id="rId7" Type="http://schemas.openxmlformats.org/officeDocument/2006/relationships/slideLayout" Target="../slideLayouts/slideLayout154.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9" Type="http://schemas.openxmlformats.org/officeDocument/2006/relationships/slideLayout" Target="../slideLayouts/slideLayout176.xml"/><Relationship Id="rId11" Type="http://schemas.openxmlformats.org/officeDocument/2006/relationships/slideLayout" Target="../slideLayouts/slideLayout158.xml"/><Relationship Id="rId24" Type="http://schemas.openxmlformats.org/officeDocument/2006/relationships/slideLayout" Target="../slideLayouts/slideLayout171.xml"/><Relationship Id="rId32" Type="http://schemas.openxmlformats.org/officeDocument/2006/relationships/slideLayout" Target="../slideLayouts/slideLayout179.xml"/><Relationship Id="rId37" Type="http://schemas.openxmlformats.org/officeDocument/2006/relationships/slideLayout" Target="../slideLayouts/slideLayout184.xml"/><Relationship Id="rId40" Type="http://schemas.openxmlformats.org/officeDocument/2006/relationships/slideLayout" Target="../slideLayouts/slideLayout187.xml"/><Relationship Id="rId45" Type="http://schemas.openxmlformats.org/officeDocument/2006/relationships/slideLayout" Target="../slideLayouts/slideLayout192.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23" Type="http://schemas.openxmlformats.org/officeDocument/2006/relationships/slideLayout" Target="../slideLayouts/slideLayout170.xml"/><Relationship Id="rId28" Type="http://schemas.openxmlformats.org/officeDocument/2006/relationships/slideLayout" Target="../slideLayouts/slideLayout175.xml"/><Relationship Id="rId36" Type="http://schemas.openxmlformats.org/officeDocument/2006/relationships/slideLayout" Target="../slideLayouts/slideLayout183.xml"/><Relationship Id="rId49" Type="http://schemas.openxmlformats.org/officeDocument/2006/relationships/slideLayout" Target="../slideLayouts/slideLayout196.xml"/><Relationship Id="rId10" Type="http://schemas.openxmlformats.org/officeDocument/2006/relationships/slideLayout" Target="../slideLayouts/slideLayout157.xml"/><Relationship Id="rId19" Type="http://schemas.openxmlformats.org/officeDocument/2006/relationships/slideLayout" Target="../slideLayouts/slideLayout166.xml"/><Relationship Id="rId31" Type="http://schemas.openxmlformats.org/officeDocument/2006/relationships/slideLayout" Target="../slideLayouts/slideLayout178.xml"/><Relationship Id="rId44" Type="http://schemas.openxmlformats.org/officeDocument/2006/relationships/slideLayout" Target="../slideLayouts/slideLayout191.xml"/><Relationship Id="rId52" Type="http://schemas.openxmlformats.org/officeDocument/2006/relationships/image" Target="../media/image8.png"/><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slideLayout" Target="../slideLayouts/slideLayout169.xml"/><Relationship Id="rId27" Type="http://schemas.openxmlformats.org/officeDocument/2006/relationships/slideLayout" Target="../slideLayouts/slideLayout174.xml"/><Relationship Id="rId30" Type="http://schemas.openxmlformats.org/officeDocument/2006/relationships/slideLayout" Target="../slideLayouts/slideLayout177.xml"/><Relationship Id="rId35" Type="http://schemas.openxmlformats.org/officeDocument/2006/relationships/slideLayout" Target="../slideLayouts/slideLayout182.xml"/><Relationship Id="rId43" Type="http://schemas.openxmlformats.org/officeDocument/2006/relationships/slideLayout" Target="../slideLayouts/slideLayout190.xml"/><Relationship Id="rId48" Type="http://schemas.openxmlformats.org/officeDocument/2006/relationships/slideLayout" Target="../slideLayouts/slideLayout195.xml"/><Relationship Id="rId8" Type="http://schemas.openxmlformats.org/officeDocument/2006/relationships/slideLayout" Target="../slideLayouts/slideLayout155.xml"/><Relationship Id="rId51" Type="http://schemas.openxmlformats.org/officeDocument/2006/relationships/image" Target="../media/image7.png"/><Relationship Id="rId3" Type="http://schemas.openxmlformats.org/officeDocument/2006/relationships/slideLayout" Target="../slideLayouts/slideLayout150.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5" Type="http://schemas.openxmlformats.org/officeDocument/2006/relationships/slideLayout" Target="../slideLayouts/slideLayout172.xml"/><Relationship Id="rId33" Type="http://schemas.openxmlformats.org/officeDocument/2006/relationships/slideLayout" Target="../slideLayouts/slideLayout180.xml"/><Relationship Id="rId38" Type="http://schemas.openxmlformats.org/officeDocument/2006/relationships/slideLayout" Target="../slideLayouts/slideLayout185.xml"/><Relationship Id="rId46" Type="http://schemas.openxmlformats.org/officeDocument/2006/relationships/slideLayout" Target="../slideLayouts/slideLayout193.xml"/><Relationship Id="rId20" Type="http://schemas.openxmlformats.org/officeDocument/2006/relationships/slideLayout" Target="../slideLayouts/slideLayout167.xml"/><Relationship Id="rId41" Type="http://schemas.openxmlformats.org/officeDocument/2006/relationships/slideLayout" Target="../slideLayouts/slideLayout188.xml"/><Relationship Id="rId1" Type="http://schemas.openxmlformats.org/officeDocument/2006/relationships/slideLayout" Target="../slideLayouts/slideLayout148.xml"/><Relationship Id="rId6" Type="http://schemas.openxmlformats.org/officeDocument/2006/relationships/slideLayout" Target="../slideLayouts/slideLayout15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09.xml"/><Relationship Id="rId18" Type="http://schemas.openxmlformats.org/officeDocument/2006/relationships/slideLayout" Target="../slideLayouts/slideLayout214.xml"/><Relationship Id="rId26" Type="http://schemas.openxmlformats.org/officeDocument/2006/relationships/slideLayout" Target="../slideLayouts/slideLayout222.xml"/><Relationship Id="rId39" Type="http://schemas.openxmlformats.org/officeDocument/2006/relationships/slideLayout" Target="../slideLayouts/slideLayout235.xml"/><Relationship Id="rId21" Type="http://schemas.openxmlformats.org/officeDocument/2006/relationships/slideLayout" Target="../slideLayouts/slideLayout217.xml"/><Relationship Id="rId34" Type="http://schemas.openxmlformats.org/officeDocument/2006/relationships/slideLayout" Target="../slideLayouts/slideLayout230.xml"/><Relationship Id="rId42" Type="http://schemas.openxmlformats.org/officeDocument/2006/relationships/slideLayout" Target="../slideLayouts/slideLayout238.xml"/><Relationship Id="rId47" Type="http://schemas.openxmlformats.org/officeDocument/2006/relationships/slideLayout" Target="../slideLayouts/slideLayout243.xml"/><Relationship Id="rId50" Type="http://schemas.openxmlformats.org/officeDocument/2006/relationships/slideLayout" Target="../slideLayouts/slideLayout246.xml"/><Relationship Id="rId7" Type="http://schemas.openxmlformats.org/officeDocument/2006/relationships/slideLayout" Target="../slideLayouts/slideLayout203.xml"/><Relationship Id="rId2" Type="http://schemas.openxmlformats.org/officeDocument/2006/relationships/slideLayout" Target="../slideLayouts/slideLayout198.xml"/><Relationship Id="rId16" Type="http://schemas.openxmlformats.org/officeDocument/2006/relationships/slideLayout" Target="../slideLayouts/slideLayout212.xml"/><Relationship Id="rId29" Type="http://schemas.openxmlformats.org/officeDocument/2006/relationships/slideLayout" Target="../slideLayouts/slideLayout225.xml"/><Relationship Id="rId11" Type="http://schemas.openxmlformats.org/officeDocument/2006/relationships/slideLayout" Target="../slideLayouts/slideLayout207.xml"/><Relationship Id="rId24" Type="http://schemas.openxmlformats.org/officeDocument/2006/relationships/slideLayout" Target="../slideLayouts/slideLayout220.xml"/><Relationship Id="rId32" Type="http://schemas.openxmlformats.org/officeDocument/2006/relationships/slideLayout" Target="../slideLayouts/slideLayout228.xml"/><Relationship Id="rId37" Type="http://schemas.openxmlformats.org/officeDocument/2006/relationships/slideLayout" Target="../slideLayouts/slideLayout233.xml"/><Relationship Id="rId40" Type="http://schemas.openxmlformats.org/officeDocument/2006/relationships/slideLayout" Target="../slideLayouts/slideLayout236.xml"/><Relationship Id="rId45" Type="http://schemas.openxmlformats.org/officeDocument/2006/relationships/slideLayout" Target="../slideLayouts/slideLayout241.xml"/><Relationship Id="rId53" Type="http://schemas.openxmlformats.org/officeDocument/2006/relationships/image" Target="../media/image7.png"/><Relationship Id="rId5" Type="http://schemas.openxmlformats.org/officeDocument/2006/relationships/slideLayout" Target="../slideLayouts/slideLayout201.xml"/><Relationship Id="rId10" Type="http://schemas.openxmlformats.org/officeDocument/2006/relationships/slideLayout" Target="../slideLayouts/slideLayout206.xml"/><Relationship Id="rId19" Type="http://schemas.openxmlformats.org/officeDocument/2006/relationships/slideLayout" Target="../slideLayouts/slideLayout215.xml"/><Relationship Id="rId31" Type="http://schemas.openxmlformats.org/officeDocument/2006/relationships/slideLayout" Target="../slideLayouts/slideLayout227.xml"/><Relationship Id="rId44" Type="http://schemas.openxmlformats.org/officeDocument/2006/relationships/slideLayout" Target="../slideLayouts/slideLayout240.xml"/><Relationship Id="rId52" Type="http://schemas.openxmlformats.org/officeDocument/2006/relationships/theme" Target="../theme/theme5.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slideLayout" Target="../slideLayouts/slideLayout210.xml"/><Relationship Id="rId22" Type="http://schemas.openxmlformats.org/officeDocument/2006/relationships/slideLayout" Target="../slideLayouts/slideLayout218.xml"/><Relationship Id="rId27" Type="http://schemas.openxmlformats.org/officeDocument/2006/relationships/slideLayout" Target="../slideLayouts/slideLayout223.xml"/><Relationship Id="rId30" Type="http://schemas.openxmlformats.org/officeDocument/2006/relationships/slideLayout" Target="../slideLayouts/slideLayout226.xml"/><Relationship Id="rId35" Type="http://schemas.openxmlformats.org/officeDocument/2006/relationships/slideLayout" Target="../slideLayouts/slideLayout231.xml"/><Relationship Id="rId43" Type="http://schemas.openxmlformats.org/officeDocument/2006/relationships/slideLayout" Target="../slideLayouts/slideLayout239.xml"/><Relationship Id="rId48" Type="http://schemas.openxmlformats.org/officeDocument/2006/relationships/slideLayout" Target="../slideLayouts/slideLayout244.xml"/><Relationship Id="rId8" Type="http://schemas.openxmlformats.org/officeDocument/2006/relationships/slideLayout" Target="../slideLayouts/slideLayout204.xml"/><Relationship Id="rId51" Type="http://schemas.openxmlformats.org/officeDocument/2006/relationships/slideLayout" Target="../slideLayouts/slideLayout247.xml"/><Relationship Id="rId3" Type="http://schemas.openxmlformats.org/officeDocument/2006/relationships/slideLayout" Target="../slideLayouts/slideLayout199.xml"/><Relationship Id="rId12" Type="http://schemas.openxmlformats.org/officeDocument/2006/relationships/slideLayout" Target="../slideLayouts/slideLayout208.xml"/><Relationship Id="rId17" Type="http://schemas.openxmlformats.org/officeDocument/2006/relationships/slideLayout" Target="../slideLayouts/slideLayout213.xml"/><Relationship Id="rId25" Type="http://schemas.openxmlformats.org/officeDocument/2006/relationships/slideLayout" Target="../slideLayouts/slideLayout221.xml"/><Relationship Id="rId33" Type="http://schemas.openxmlformats.org/officeDocument/2006/relationships/slideLayout" Target="../slideLayouts/slideLayout229.xml"/><Relationship Id="rId38" Type="http://schemas.openxmlformats.org/officeDocument/2006/relationships/slideLayout" Target="../slideLayouts/slideLayout234.xml"/><Relationship Id="rId46" Type="http://schemas.openxmlformats.org/officeDocument/2006/relationships/slideLayout" Target="../slideLayouts/slideLayout242.xml"/><Relationship Id="rId20" Type="http://schemas.openxmlformats.org/officeDocument/2006/relationships/slideLayout" Target="../slideLayouts/slideLayout216.xml"/><Relationship Id="rId41" Type="http://schemas.openxmlformats.org/officeDocument/2006/relationships/slideLayout" Target="../slideLayouts/slideLayout237.xml"/><Relationship Id="rId54" Type="http://schemas.openxmlformats.org/officeDocument/2006/relationships/image" Target="../media/image8.png"/><Relationship Id="rId1" Type="http://schemas.openxmlformats.org/officeDocument/2006/relationships/slideLayout" Target="../slideLayouts/slideLayout197.xml"/><Relationship Id="rId6" Type="http://schemas.openxmlformats.org/officeDocument/2006/relationships/slideLayout" Target="../slideLayouts/slideLayout202.xml"/><Relationship Id="rId15" Type="http://schemas.openxmlformats.org/officeDocument/2006/relationships/slideLayout" Target="../slideLayouts/slideLayout211.xml"/><Relationship Id="rId23" Type="http://schemas.openxmlformats.org/officeDocument/2006/relationships/slideLayout" Target="../slideLayouts/slideLayout219.xml"/><Relationship Id="rId28" Type="http://schemas.openxmlformats.org/officeDocument/2006/relationships/slideLayout" Target="../slideLayouts/slideLayout224.xml"/><Relationship Id="rId36" Type="http://schemas.openxmlformats.org/officeDocument/2006/relationships/slideLayout" Target="../slideLayouts/slideLayout232.xml"/><Relationship Id="rId49" Type="http://schemas.openxmlformats.org/officeDocument/2006/relationships/slideLayout" Target="../slideLayouts/slideLayout2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elplatzhalter 1">
            <a:extLst>
              <a:ext uri="{FF2B5EF4-FFF2-40B4-BE49-F238E27FC236}">
                <a16:creationId xmlns:a16="http://schemas.microsoft.com/office/drawing/2014/main" id="{DAB5A581-FBB5-B64A-82B5-CF0235F838C8}"/>
              </a:ext>
            </a:extLst>
          </p:cNvPr>
          <p:cNvSpPr>
            <a:spLocks noGrp="1"/>
          </p:cNvSpPr>
          <p:nvPr>
            <p:ph type="title"/>
          </p:nvPr>
        </p:nvSpPr>
        <p:spPr bwMode="gray">
          <a:xfrm>
            <a:off x="468315" y="484188"/>
            <a:ext cx="6995837" cy="647402"/>
          </a:xfrm>
          <a:prstGeom prst="rect">
            <a:avLst/>
          </a:prstGeom>
        </p:spPr>
        <p:txBody>
          <a:bodyPr vert="horz" lIns="0" tIns="0" rIns="0" bIns="0" rtlCol="0" anchor="t">
            <a:normAutofit/>
          </a:bodyPr>
          <a:lstStyle/>
          <a:p>
            <a:r>
              <a:rPr lang="de-DE" dirty="0"/>
              <a:t>Headline</a:t>
            </a:r>
          </a:p>
        </p:txBody>
      </p:sp>
      <p:sp>
        <p:nvSpPr>
          <p:cNvPr id="13" name="Textplatzhalter 2">
            <a:extLst>
              <a:ext uri="{FF2B5EF4-FFF2-40B4-BE49-F238E27FC236}">
                <a16:creationId xmlns:a16="http://schemas.microsoft.com/office/drawing/2014/main" id="{21F734BD-DA62-F24B-A18B-A371C3098156}"/>
              </a:ext>
            </a:extLst>
          </p:cNvPr>
          <p:cNvSpPr>
            <a:spLocks noGrp="1"/>
          </p:cNvSpPr>
          <p:nvPr>
            <p:ph type="body" idx="1"/>
          </p:nvPr>
        </p:nvSpPr>
        <p:spPr bwMode="gray">
          <a:xfrm>
            <a:off x="468313" y="1184906"/>
            <a:ext cx="6995839" cy="3395125"/>
          </a:xfrm>
          <a:prstGeom prst="rect">
            <a:avLst/>
          </a:prstGeom>
        </p:spPr>
        <p:txBody>
          <a:bodyPr vert="horz" lIns="0" tIns="0" rIns="0" bIns="0" rtlCol="0">
            <a:normAutofit/>
          </a:bodyPr>
          <a:lstStyle/>
          <a:p>
            <a:pPr lvl="0"/>
            <a:r>
              <a:rPr lang="de-DE" dirty="0"/>
              <a:t>First </a:t>
            </a:r>
            <a:r>
              <a:rPr lang="de-DE" dirty="0" err="1"/>
              <a:t>stage</a:t>
            </a:r>
            <a:endParaRPr lang="de-DE" dirty="0"/>
          </a:p>
          <a:p>
            <a:pPr lvl="1"/>
            <a:r>
              <a:rPr lang="de-DE" dirty="0"/>
              <a:t>Second </a:t>
            </a:r>
            <a:r>
              <a:rPr lang="de-DE" dirty="0" err="1"/>
              <a:t>stage</a:t>
            </a:r>
            <a:endParaRPr lang="de-DE" dirty="0"/>
          </a:p>
          <a:p>
            <a:pPr lvl="2"/>
            <a:r>
              <a:rPr lang="de-DE" dirty="0"/>
              <a:t>Third </a:t>
            </a:r>
            <a:r>
              <a:rPr lang="de-DE" dirty="0" err="1"/>
              <a:t>stage</a:t>
            </a:r>
            <a:endParaRPr lang="de-DE" dirty="0"/>
          </a:p>
          <a:p>
            <a:pPr lvl="3"/>
            <a:r>
              <a:rPr lang="de-DE" dirty="0" err="1"/>
              <a:t>Fourth</a:t>
            </a:r>
            <a:r>
              <a:rPr lang="de-DE" dirty="0"/>
              <a:t> </a:t>
            </a:r>
            <a:r>
              <a:rPr lang="de-DE" dirty="0" err="1"/>
              <a:t>stage</a:t>
            </a:r>
            <a:endParaRPr lang="de-DE" dirty="0"/>
          </a:p>
          <a:p>
            <a:pPr lvl="4"/>
            <a:r>
              <a:rPr lang="de-DE" dirty="0" err="1"/>
              <a:t>Fifth</a:t>
            </a:r>
            <a:r>
              <a:rPr lang="de-DE" dirty="0"/>
              <a:t> </a:t>
            </a:r>
            <a:r>
              <a:rPr lang="de-DE" dirty="0" err="1"/>
              <a:t>stage</a:t>
            </a:r>
            <a:endParaRPr lang="de-DE" dirty="0"/>
          </a:p>
          <a:p>
            <a:pPr lvl="5"/>
            <a:r>
              <a:rPr lang="de-DE" dirty="0" err="1"/>
              <a:t>Sixth</a:t>
            </a:r>
            <a:r>
              <a:rPr lang="de-DE" dirty="0"/>
              <a:t> </a:t>
            </a:r>
            <a:r>
              <a:rPr lang="de-DE" dirty="0" err="1"/>
              <a:t>stage</a:t>
            </a:r>
            <a:endParaRPr lang="de-DE" dirty="0"/>
          </a:p>
        </p:txBody>
      </p:sp>
      <p:sp>
        <p:nvSpPr>
          <p:cNvPr id="7" name="Foliennummernplatzhalter 5">
            <a:extLst>
              <a:ext uri="{FF2B5EF4-FFF2-40B4-BE49-F238E27FC236}">
                <a16:creationId xmlns:a16="http://schemas.microsoft.com/office/drawing/2014/main" id="{34133B2C-72EA-764E-8450-69A35F535FC5}"/>
              </a:ext>
            </a:extLst>
          </p:cNvPr>
          <p:cNvSpPr>
            <a:spLocks noGrp="1"/>
          </p:cNvSpPr>
          <p:nvPr>
            <p:ph type="sldNum" sz="quarter" idx="4"/>
          </p:nvPr>
        </p:nvSpPr>
        <p:spPr bwMode="black">
          <a:xfrm>
            <a:off x="8694104" y="4843034"/>
            <a:ext cx="270000" cy="97200"/>
          </a:xfrm>
          <a:prstGeom prst="rect">
            <a:avLst/>
          </a:prstGeom>
        </p:spPr>
        <p:txBody>
          <a:bodyPr vert="horz" lIns="0" tIns="0" rIns="0" bIns="0" rtlCol="0" anchor="b"/>
          <a:lstStyle>
            <a:lvl1pPr algn="r">
              <a:lnSpc>
                <a:spcPct val="90000"/>
              </a:lnSpc>
              <a:defRPr lang="de-DE" sz="600" b="0" i="0" kern="1200" smtClean="0">
                <a:solidFill>
                  <a:schemeClr val="bg1">
                    <a:lumMod val="75000"/>
                  </a:schemeClr>
                </a:solidFill>
                <a:latin typeface="Calibri Light" panose="020F0302020204030204" pitchFamily="34" charset="0"/>
                <a:ea typeface="+mn-ea"/>
                <a:cs typeface="Calibri Light" panose="020F0302020204030204" pitchFamily="34" charset="0"/>
              </a:defRPr>
            </a:lvl1pPr>
          </a:lstStyle>
          <a:p>
            <a:fld id="{C201EEB8-6482-40CC-A2C8-0955E4E6251A}" type="slidenum">
              <a:rPr lang="de-DE"/>
              <a:pPr/>
              <a:t>‹Nr.›</a:t>
            </a:fld>
            <a:endParaRPr lang="de-DE"/>
          </a:p>
        </p:txBody>
      </p:sp>
      <p:grpSp>
        <p:nvGrpSpPr>
          <p:cNvPr id="33" name="Gruppieren 32">
            <a:extLst>
              <a:ext uri="{FF2B5EF4-FFF2-40B4-BE49-F238E27FC236}">
                <a16:creationId xmlns:a16="http://schemas.microsoft.com/office/drawing/2014/main" id="{18436531-6DA9-C640-BA03-B1B1721C1C88}"/>
              </a:ext>
            </a:extLst>
          </p:cNvPr>
          <p:cNvGrpSpPr/>
          <p:nvPr userDrawn="1"/>
        </p:nvGrpSpPr>
        <p:grpSpPr>
          <a:xfrm>
            <a:off x="179388" y="4742158"/>
            <a:ext cx="2998153" cy="215900"/>
            <a:chOff x="464730" y="4736383"/>
            <a:chExt cx="2998153" cy="215900"/>
          </a:xfrm>
        </p:grpSpPr>
        <p:grpSp>
          <p:nvGrpSpPr>
            <p:cNvPr id="27" name="Gruppieren 26">
              <a:extLst>
                <a:ext uri="{FF2B5EF4-FFF2-40B4-BE49-F238E27FC236}">
                  <a16:creationId xmlns:a16="http://schemas.microsoft.com/office/drawing/2014/main" id="{27553CD7-6B33-CD40-8180-B7F5B270C5DC}"/>
                </a:ext>
              </a:extLst>
            </p:cNvPr>
            <p:cNvGrpSpPr/>
            <p:nvPr userDrawn="1"/>
          </p:nvGrpSpPr>
          <p:grpSpPr>
            <a:xfrm>
              <a:off x="464730" y="4736383"/>
              <a:ext cx="2998153" cy="215900"/>
              <a:chOff x="464730" y="4736383"/>
              <a:chExt cx="2998153" cy="215900"/>
            </a:xfrm>
          </p:grpSpPr>
          <p:sp>
            <p:nvSpPr>
              <p:cNvPr id="20" name="Fußzeilenplatzhalter 3">
                <a:extLst>
                  <a:ext uri="{FF2B5EF4-FFF2-40B4-BE49-F238E27FC236}">
                    <a16:creationId xmlns:a16="http://schemas.microsoft.com/office/drawing/2014/main" id="{08272C54-F2BF-A747-99CC-ABB117418544}"/>
                  </a:ext>
                </a:extLst>
              </p:cNvPr>
              <p:cNvSpPr txBox="1">
                <a:spLocks/>
              </p:cNvSpPr>
              <p:nvPr userDrawn="1"/>
            </p:nvSpPr>
            <p:spPr>
              <a:xfrm>
                <a:off x="464730" y="4740342"/>
                <a:ext cx="1269962" cy="207896"/>
              </a:xfrm>
              <a:prstGeom prst="rect">
                <a:avLst/>
              </a:prstGeom>
            </p:spPr>
            <p:txBody>
              <a:bodyPr vert="horz" lIns="0" tIns="0" rIns="0" bIns="0" rtlCol="0" anchor="b"/>
              <a:lstStyle>
                <a:defPPr>
                  <a:defRPr lang="de-DE"/>
                </a:defPPr>
                <a:lvl1pPr algn="l" rtl="0" fontAlgn="base">
                  <a:spcBef>
                    <a:spcPct val="0"/>
                  </a:spcBef>
                  <a:spcAft>
                    <a:spcPct val="0"/>
                  </a:spcAft>
                  <a:defRPr sz="1050" b="0" i="0" kern="1200">
                    <a:solidFill>
                      <a:schemeClr val="bg1">
                        <a:lumMod val="75000"/>
                      </a:schemeClr>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de-DE" sz="600" noProof="1"/>
                  <a:t>KURSWECHSEL KRANKENHAUSPOLITIK</a:t>
                </a:r>
              </a:p>
            </p:txBody>
          </p:sp>
          <p:sp>
            <p:nvSpPr>
              <p:cNvPr id="21" name="Fußzeilenplatzhalter 3">
                <a:extLst>
                  <a:ext uri="{FF2B5EF4-FFF2-40B4-BE49-F238E27FC236}">
                    <a16:creationId xmlns:a16="http://schemas.microsoft.com/office/drawing/2014/main" id="{23869AF6-41FE-CE45-B74F-12C3EBED7C62}"/>
                  </a:ext>
                </a:extLst>
              </p:cNvPr>
              <p:cNvSpPr txBox="1">
                <a:spLocks/>
              </p:cNvSpPr>
              <p:nvPr userDrawn="1"/>
            </p:nvSpPr>
            <p:spPr>
              <a:xfrm>
                <a:off x="1994012" y="4736383"/>
                <a:ext cx="1468871" cy="215900"/>
              </a:xfrm>
              <a:prstGeom prst="rect">
                <a:avLst/>
              </a:prstGeom>
            </p:spPr>
            <p:txBody>
              <a:bodyPr vert="horz" lIns="0" tIns="0" rIns="0" bIns="0" rtlCol="0" anchor="b"/>
              <a:lstStyle>
                <a:defPPr>
                  <a:defRPr lang="de-DE"/>
                </a:defPPr>
                <a:lvl1pPr algn="l" rtl="0" fontAlgn="base">
                  <a:spcBef>
                    <a:spcPct val="0"/>
                  </a:spcBef>
                  <a:spcAft>
                    <a:spcPct val="0"/>
                  </a:spcAft>
                  <a:defRPr sz="1050" b="0" i="0" kern="1200">
                    <a:solidFill>
                      <a:schemeClr val="bg1">
                        <a:lumMod val="75000"/>
                      </a:schemeClr>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de-DE" sz="600" noProof="1"/>
                  <a:t>DISKUTIEREN. ENTSCHEIDEN. HANDELN.</a:t>
                </a:r>
              </a:p>
            </p:txBody>
          </p:sp>
        </p:grpSp>
        <p:pic>
          <p:nvPicPr>
            <p:cNvPr id="32" name="Grafik 31">
              <a:extLst>
                <a:ext uri="{FF2B5EF4-FFF2-40B4-BE49-F238E27FC236}">
                  <a16:creationId xmlns:a16="http://schemas.microsoft.com/office/drawing/2014/main" id="{47F9F637-EBE2-7C4A-AFD5-C375B0B9DE65}"/>
                </a:ext>
              </a:extLst>
            </p:cNvPr>
            <p:cNvPicPr>
              <a:picLocks noChangeAspect="1"/>
            </p:cNvPicPr>
            <p:nvPr userDrawn="1"/>
          </p:nvPicPr>
          <p:blipFill rotWithShape="1">
            <a:blip r:embed="rId51" cstate="hqprint">
              <a:extLst>
                <a:ext uri="{28A0092B-C50C-407E-A947-70E740481C1C}">
                  <a14:useLocalDpi xmlns:a14="http://schemas.microsoft.com/office/drawing/2010/main"/>
                </a:ext>
              </a:extLst>
            </a:blip>
            <a:srcRect/>
            <a:stretch/>
          </p:blipFill>
          <p:spPr>
            <a:xfrm>
              <a:off x="1703143" y="4821574"/>
              <a:ext cx="248058" cy="115094"/>
            </a:xfrm>
            <a:prstGeom prst="rect">
              <a:avLst/>
            </a:prstGeom>
          </p:spPr>
        </p:pic>
      </p:grpSp>
      <p:pic>
        <p:nvPicPr>
          <p:cNvPr id="12" name="Grafik 11">
            <a:extLst>
              <a:ext uri="{FF2B5EF4-FFF2-40B4-BE49-F238E27FC236}">
                <a16:creationId xmlns:a16="http://schemas.microsoft.com/office/drawing/2014/main" id="{C779804B-D842-EA46-8EB2-9741AD170811}"/>
              </a:ext>
            </a:extLst>
          </p:cNvPr>
          <p:cNvPicPr>
            <a:picLocks noChangeAspect="1"/>
          </p:cNvPicPr>
          <p:nvPr userDrawn="1"/>
        </p:nvPicPr>
        <p:blipFill>
          <a:blip r:embed="rId52" cstate="hqprint">
            <a:extLst>
              <a:ext uri="{28A0092B-C50C-407E-A947-70E740481C1C}">
                <a14:useLocalDpi xmlns:a14="http://schemas.microsoft.com/office/drawing/2010/main"/>
              </a:ext>
            </a:extLst>
          </a:blip>
          <a:stretch>
            <a:fillRect/>
          </a:stretch>
        </p:blipFill>
        <p:spPr>
          <a:xfrm>
            <a:off x="8564458" y="195263"/>
            <a:ext cx="399646" cy="144239"/>
          </a:xfrm>
          <a:prstGeom prst="rect">
            <a:avLst/>
          </a:prstGeom>
        </p:spPr>
      </p:pic>
    </p:spTree>
    <p:extLst>
      <p:ext uri="{BB962C8B-B14F-4D97-AF65-F5344CB8AC3E}">
        <p14:creationId xmlns:p14="http://schemas.microsoft.com/office/powerpoint/2010/main" val="2536689095"/>
      </p:ext>
    </p:extLst>
  </p:cSld>
  <p:clrMap bg1="lt1" tx1="dk1" bg2="lt2" tx2="dk2" accent1="accent1" accent2="accent2" accent3="accent3" accent4="accent4" accent5="accent5" accent6="accent6" hlink="hlink" folHlink="folHlink"/>
  <p:sldLayoutIdLst>
    <p:sldLayoutId id="2147483690" r:id="rId1"/>
    <p:sldLayoutId id="2147483798" r:id="rId2"/>
    <p:sldLayoutId id="2147483800" r:id="rId3"/>
    <p:sldLayoutId id="2147483696" r:id="rId4"/>
    <p:sldLayoutId id="2147483697" r:id="rId5"/>
    <p:sldLayoutId id="2147483700" r:id="rId6"/>
    <p:sldLayoutId id="2147483794" r:id="rId7"/>
    <p:sldLayoutId id="2147483790" r:id="rId8"/>
    <p:sldLayoutId id="2147483787" r:id="rId9"/>
    <p:sldLayoutId id="2147483704" r:id="rId10"/>
    <p:sldLayoutId id="2147483788" r:id="rId11"/>
    <p:sldLayoutId id="2147483705" r:id="rId12"/>
    <p:sldLayoutId id="2147483710" r:id="rId13"/>
    <p:sldLayoutId id="2147483701" r:id="rId14"/>
    <p:sldLayoutId id="2147483727" r:id="rId15"/>
    <p:sldLayoutId id="2147483711" r:id="rId16"/>
    <p:sldLayoutId id="2147483803" r:id="rId17"/>
    <p:sldLayoutId id="2147483795" r:id="rId18"/>
    <p:sldLayoutId id="2147483712" r:id="rId19"/>
    <p:sldLayoutId id="2147483796" r:id="rId20"/>
    <p:sldLayoutId id="2147483716" r:id="rId21"/>
    <p:sldLayoutId id="2147483722" r:id="rId22"/>
    <p:sldLayoutId id="2147483729" r:id="rId23"/>
    <p:sldLayoutId id="2147483731" r:id="rId24"/>
    <p:sldLayoutId id="2147483734" r:id="rId25"/>
    <p:sldLayoutId id="2147483721" r:id="rId26"/>
    <p:sldLayoutId id="2147483741" r:id="rId27"/>
    <p:sldLayoutId id="2147483747" r:id="rId28"/>
    <p:sldLayoutId id="2147483753" r:id="rId29"/>
    <p:sldLayoutId id="2147483765" r:id="rId30"/>
    <p:sldLayoutId id="2147483766" r:id="rId31"/>
    <p:sldLayoutId id="2147483767" r:id="rId32"/>
    <p:sldLayoutId id="2147483785" r:id="rId33"/>
    <p:sldLayoutId id="2147483784" r:id="rId34"/>
    <p:sldLayoutId id="2147483768" r:id="rId35"/>
    <p:sldLayoutId id="2147483769" r:id="rId36"/>
    <p:sldLayoutId id="2147483770" r:id="rId37"/>
    <p:sldLayoutId id="2147483771" r:id="rId38"/>
    <p:sldLayoutId id="2147483772" r:id="rId39"/>
    <p:sldLayoutId id="2147483773" r:id="rId40"/>
    <p:sldLayoutId id="2147483774" r:id="rId41"/>
    <p:sldLayoutId id="2147483775" r:id="rId42"/>
    <p:sldLayoutId id="2147483777" r:id="rId43"/>
    <p:sldLayoutId id="2147483797" r:id="rId44"/>
    <p:sldLayoutId id="2147483781" r:id="rId45"/>
    <p:sldLayoutId id="2147483791" r:id="rId46"/>
    <p:sldLayoutId id="2147483783" r:id="rId47"/>
    <p:sldLayoutId id="2147483799" r:id="rId48"/>
    <p:sldLayoutId id="2147483802" r:id="rId49"/>
  </p:sldLayoutIdLst>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200" b="1" i="0" kern="1200">
          <a:solidFill>
            <a:schemeClr val="tx2"/>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100000"/>
        </a:lnSpc>
        <a:spcBef>
          <a:spcPts val="0"/>
        </a:spcBef>
        <a:buFont typeface="Arial" panose="020B0604020202020204" pitchFamily="34" charset="0"/>
        <a:buNone/>
        <a:defRPr sz="16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170100" indent="0" algn="l" defTabSz="685800" rtl="0" eaLnBrk="1" latinLnBrk="0" hangingPunct="1">
        <a:lnSpc>
          <a:spcPct val="100000"/>
        </a:lnSpc>
        <a:spcBef>
          <a:spcPts val="450"/>
        </a:spcBef>
        <a:spcAft>
          <a:spcPts val="750"/>
        </a:spcAft>
        <a:buFont typeface="Arial" panose="020B0604020202020204" pitchFamily="34" charset="0"/>
        <a:buNone/>
        <a:tabLst/>
        <a:defRPr sz="14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572400" indent="-162000" algn="l" defTabSz="685800" rtl="0" eaLnBrk="1" latinLnBrk="0" hangingPunct="1">
        <a:lnSpc>
          <a:spcPct val="100000"/>
        </a:lnSpc>
        <a:spcBef>
          <a:spcPts val="450"/>
        </a:spcBef>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766800" indent="-162000" algn="l" defTabSz="685800" rtl="0" eaLnBrk="1" latinLnBrk="0" hangingPunct="1">
        <a:lnSpc>
          <a:spcPct val="100000"/>
        </a:lnSpc>
        <a:spcBef>
          <a:spcPts val="450"/>
        </a:spcBef>
        <a:spcAft>
          <a:spcPts val="750"/>
        </a:spcAft>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572400" indent="-162000" algn="l" defTabSz="685800" rtl="0" eaLnBrk="1" latinLnBrk="0" hangingPunct="1">
        <a:lnSpc>
          <a:spcPct val="100000"/>
        </a:lnSpc>
        <a:spcBef>
          <a:spcPts val="450"/>
        </a:spcBef>
        <a:buClr>
          <a:schemeClr val="tx1">
            <a:lumMod val="85000"/>
            <a:lumOff val="15000"/>
          </a:schemeClr>
        </a:buClr>
        <a:buFont typeface="+mj-lt"/>
        <a:buAutoNum type="arabi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766800" indent="-162000" algn="l" defTabSz="685800" rtl="0" eaLnBrk="1" latinLnBrk="0" hangingPunct="1">
        <a:lnSpc>
          <a:spcPct val="100000"/>
        </a:lnSpc>
        <a:spcBef>
          <a:spcPts val="450"/>
        </a:spcBef>
        <a:spcAft>
          <a:spcPts val="750"/>
        </a:spcAft>
        <a:buClr>
          <a:schemeClr val="tx1">
            <a:lumMod val="85000"/>
            <a:lumOff val="15000"/>
          </a:schemeClr>
        </a:buClr>
        <a:buFont typeface="+mj-lt"/>
        <a:buAutoNum type="alphaL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6pPr>
      <a:lvl7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7pPr>
      <a:lvl8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8pPr>
      <a:lvl9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13" userDrawn="1">
          <p15:clr>
            <a:srgbClr val="F26B43"/>
          </p15:clr>
        </p15:guide>
        <p15:guide id="4" pos="7106">
          <p15:clr>
            <a:srgbClr val="F26B43"/>
          </p15:clr>
        </p15:guide>
        <p15:guide id="5" orient="horz" pos="259" userDrawn="1">
          <p15:clr>
            <a:srgbClr val="F26B43"/>
          </p15:clr>
        </p15:guide>
        <p15:guide id="8" orient="horz" pos="4065">
          <p15:clr>
            <a:srgbClr val="F26B43"/>
          </p15:clr>
        </p15:guide>
        <p15:guide id="9" pos="574">
          <p15:clr>
            <a:srgbClr val="F26B43"/>
          </p15:clr>
        </p15:guide>
        <p15:guide id="11" pos="3976">
          <p15:clr>
            <a:srgbClr val="F26B43"/>
          </p15:clr>
        </p15:guide>
        <p15:guide id="12" pos="7378">
          <p15:clr>
            <a:srgbClr val="F26B43"/>
          </p15:clr>
        </p15:guide>
        <p15:guide id="15" orient="horz" pos="486" userDrawn="1">
          <p15:clr>
            <a:srgbClr val="F26B43"/>
          </p15:clr>
        </p15:guide>
        <p15:guide id="18" pos="3704">
          <p15:clr>
            <a:srgbClr val="F26B43"/>
          </p15:clr>
        </p15:guide>
        <p15:guide id="19" orient="horz" pos="2273">
          <p15:clr>
            <a:srgbClr val="F26B43"/>
          </p15:clr>
        </p15:guide>
        <p15:guide id="20" orient="horz" pos="2047">
          <p15:clr>
            <a:srgbClr val="F26B43"/>
          </p15:clr>
        </p15:guide>
        <p15:guide id="21" pos="2275">
          <p15:clr>
            <a:srgbClr val="F26B43"/>
          </p15:clr>
        </p15:guide>
        <p15:guide id="22" pos="2018" userDrawn="1">
          <p15:clr>
            <a:srgbClr val="F26B43"/>
          </p15:clr>
        </p15:guide>
        <p15:guide id="23" pos="5647" userDrawn="1">
          <p15:clr>
            <a:srgbClr val="F26B43"/>
          </p15:clr>
        </p15:guide>
        <p15:guide id="24" pos="5405">
          <p15:clr>
            <a:srgbClr val="F26B43"/>
          </p15:clr>
        </p15:guide>
        <p15:guide id="25" pos="3432">
          <p15:clr>
            <a:srgbClr val="A4A3A4"/>
          </p15:clr>
        </p15:guide>
        <p15:guide id="28" pos="4248">
          <p15:clr>
            <a:srgbClr val="A4A3A4"/>
          </p15:clr>
        </p15:guide>
        <p15:guide id="29" pos="846">
          <p15:clr>
            <a:srgbClr val="A4A3A4"/>
          </p15:clr>
        </p15:guide>
        <p15:guide id="30" pos="6834">
          <p15:clr>
            <a:srgbClr val="A4A3A4"/>
          </p15:clr>
        </p15:guide>
        <p15:guide id="34" orient="horz" pos="4209">
          <p15:clr>
            <a:srgbClr val="5ACBF0"/>
          </p15:clr>
        </p15:guide>
        <p15:guide id="35" pos="7566">
          <p15:clr>
            <a:srgbClr val="5ACBF0"/>
          </p15:clr>
        </p15:guide>
        <p15:guide id="36" orient="horz" pos="867">
          <p15:clr>
            <a:srgbClr val="F26B43"/>
          </p15:clr>
        </p15:guide>
        <p15:guide id="37" orient="horz" pos="1139">
          <p15:clr>
            <a:srgbClr val="F26B43"/>
          </p15:clr>
        </p15:guide>
        <p15:guide id="38" pos="3840">
          <p15:clr>
            <a:srgbClr val="5ACBF0"/>
          </p15:clr>
        </p15:guide>
        <p15:guide id="39" orient="horz" pos="2160">
          <p15:clr>
            <a:srgbClr val="5ACBF0"/>
          </p15:clr>
        </p15:guide>
        <p15:guide id="40" orient="horz" pos="2890" userDrawn="1">
          <p15:clr>
            <a:srgbClr val="F26B43"/>
          </p15:clr>
        </p15:guide>
        <p15:guide id="41" orient="horz" pos="123" userDrawn="1">
          <p15:clr>
            <a:srgbClr val="F26B43"/>
          </p15:clr>
        </p15:guide>
        <p15:guide id="42" orient="horz" pos="3117" userDrawn="1">
          <p15:clr>
            <a:srgbClr val="F26B43"/>
          </p15:clr>
        </p15:guide>
        <p15:guide id="43" pos="295" userDrawn="1">
          <p15:clr>
            <a:srgbClr val="F26B43"/>
          </p15:clr>
        </p15:guide>
        <p15:guide id="44" orient="horz" pos="1620" userDrawn="1">
          <p15:clr>
            <a:srgbClr val="F26B43"/>
          </p15:clr>
        </p15:guide>
        <p15:guide id="45" orient="horz" pos="305" userDrawn="1">
          <p15:clr>
            <a:srgbClr val="F26B43"/>
          </p15:clr>
        </p15:guide>
        <p15:guide id="46" orient="horz" pos="29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elplatzhalter 1">
            <a:extLst>
              <a:ext uri="{FF2B5EF4-FFF2-40B4-BE49-F238E27FC236}">
                <a16:creationId xmlns:a16="http://schemas.microsoft.com/office/drawing/2014/main" id="{DAB5A581-FBB5-B64A-82B5-CF0235F838C8}"/>
              </a:ext>
            </a:extLst>
          </p:cNvPr>
          <p:cNvSpPr>
            <a:spLocks noGrp="1"/>
          </p:cNvSpPr>
          <p:nvPr>
            <p:ph type="title"/>
          </p:nvPr>
        </p:nvSpPr>
        <p:spPr bwMode="gray">
          <a:xfrm>
            <a:off x="468315" y="484188"/>
            <a:ext cx="6995837" cy="647402"/>
          </a:xfrm>
          <a:prstGeom prst="rect">
            <a:avLst/>
          </a:prstGeom>
        </p:spPr>
        <p:txBody>
          <a:bodyPr vert="horz" lIns="0" tIns="0" rIns="0" bIns="0" rtlCol="0" anchor="t">
            <a:normAutofit/>
          </a:bodyPr>
          <a:lstStyle/>
          <a:p>
            <a:r>
              <a:rPr lang="de-DE" dirty="0"/>
              <a:t>Headline</a:t>
            </a:r>
          </a:p>
        </p:txBody>
      </p:sp>
      <p:sp>
        <p:nvSpPr>
          <p:cNvPr id="13" name="Textplatzhalter 2">
            <a:extLst>
              <a:ext uri="{FF2B5EF4-FFF2-40B4-BE49-F238E27FC236}">
                <a16:creationId xmlns:a16="http://schemas.microsoft.com/office/drawing/2014/main" id="{21F734BD-DA62-F24B-A18B-A371C3098156}"/>
              </a:ext>
            </a:extLst>
          </p:cNvPr>
          <p:cNvSpPr>
            <a:spLocks noGrp="1"/>
          </p:cNvSpPr>
          <p:nvPr>
            <p:ph type="body" idx="1"/>
          </p:nvPr>
        </p:nvSpPr>
        <p:spPr bwMode="gray">
          <a:xfrm>
            <a:off x="468313" y="1184906"/>
            <a:ext cx="6995839" cy="3395125"/>
          </a:xfrm>
          <a:prstGeom prst="rect">
            <a:avLst/>
          </a:prstGeom>
        </p:spPr>
        <p:txBody>
          <a:bodyPr vert="horz" lIns="0" tIns="0" rIns="0" bIns="0" rtlCol="0">
            <a:normAutofit/>
          </a:bodyPr>
          <a:lstStyle/>
          <a:p>
            <a:pPr lvl="0"/>
            <a:r>
              <a:rPr lang="de-DE" dirty="0"/>
              <a:t>First </a:t>
            </a:r>
            <a:r>
              <a:rPr lang="de-DE" dirty="0" err="1"/>
              <a:t>stage</a:t>
            </a:r>
            <a:endParaRPr lang="de-DE" dirty="0"/>
          </a:p>
          <a:p>
            <a:pPr lvl="1"/>
            <a:r>
              <a:rPr lang="de-DE" dirty="0"/>
              <a:t>Second </a:t>
            </a:r>
            <a:r>
              <a:rPr lang="de-DE" dirty="0" err="1"/>
              <a:t>stage</a:t>
            </a:r>
            <a:endParaRPr lang="de-DE" dirty="0"/>
          </a:p>
          <a:p>
            <a:pPr lvl="2"/>
            <a:r>
              <a:rPr lang="de-DE" dirty="0"/>
              <a:t>Third </a:t>
            </a:r>
            <a:r>
              <a:rPr lang="de-DE" dirty="0" err="1"/>
              <a:t>stage</a:t>
            </a:r>
            <a:endParaRPr lang="de-DE" dirty="0"/>
          </a:p>
          <a:p>
            <a:pPr lvl="3"/>
            <a:r>
              <a:rPr lang="de-DE" dirty="0" err="1"/>
              <a:t>Fourth</a:t>
            </a:r>
            <a:r>
              <a:rPr lang="de-DE" dirty="0"/>
              <a:t> </a:t>
            </a:r>
            <a:r>
              <a:rPr lang="de-DE" dirty="0" err="1"/>
              <a:t>stage</a:t>
            </a:r>
            <a:endParaRPr lang="de-DE" dirty="0"/>
          </a:p>
          <a:p>
            <a:pPr lvl="4"/>
            <a:r>
              <a:rPr lang="de-DE" dirty="0" err="1"/>
              <a:t>Fifth</a:t>
            </a:r>
            <a:r>
              <a:rPr lang="de-DE" dirty="0"/>
              <a:t> </a:t>
            </a:r>
            <a:r>
              <a:rPr lang="de-DE" dirty="0" err="1"/>
              <a:t>stage</a:t>
            </a:r>
            <a:endParaRPr lang="de-DE" dirty="0"/>
          </a:p>
          <a:p>
            <a:pPr lvl="5"/>
            <a:r>
              <a:rPr lang="de-DE" dirty="0" err="1"/>
              <a:t>Sixth</a:t>
            </a:r>
            <a:r>
              <a:rPr lang="de-DE" dirty="0"/>
              <a:t> </a:t>
            </a:r>
            <a:r>
              <a:rPr lang="de-DE" dirty="0" err="1"/>
              <a:t>stage</a:t>
            </a:r>
            <a:endParaRPr lang="de-DE" dirty="0"/>
          </a:p>
        </p:txBody>
      </p:sp>
      <p:sp>
        <p:nvSpPr>
          <p:cNvPr id="7" name="Foliennummernplatzhalter 5">
            <a:extLst>
              <a:ext uri="{FF2B5EF4-FFF2-40B4-BE49-F238E27FC236}">
                <a16:creationId xmlns:a16="http://schemas.microsoft.com/office/drawing/2014/main" id="{34133B2C-72EA-764E-8450-69A35F535FC5}"/>
              </a:ext>
            </a:extLst>
          </p:cNvPr>
          <p:cNvSpPr>
            <a:spLocks noGrp="1"/>
          </p:cNvSpPr>
          <p:nvPr>
            <p:ph type="sldNum" sz="quarter" idx="4"/>
          </p:nvPr>
        </p:nvSpPr>
        <p:spPr bwMode="black">
          <a:xfrm>
            <a:off x="8694104" y="4843034"/>
            <a:ext cx="270000" cy="97200"/>
          </a:xfrm>
          <a:prstGeom prst="rect">
            <a:avLst/>
          </a:prstGeom>
        </p:spPr>
        <p:txBody>
          <a:bodyPr vert="horz" lIns="0" tIns="0" rIns="0" bIns="0" rtlCol="0" anchor="b"/>
          <a:lstStyle>
            <a:lvl1pPr algn="r">
              <a:lnSpc>
                <a:spcPct val="90000"/>
              </a:lnSpc>
              <a:defRPr lang="de-DE" sz="600" b="0" i="0" kern="1200" smtClean="0">
                <a:solidFill>
                  <a:schemeClr val="bg1">
                    <a:lumMod val="75000"/>
                  </a:schemeClr>
                </a:solidFill>
                <a:latin typeface="Calibri Light" panose="020F0302020204030204" pitchFamily="34" charset="0"/>
                <a:ea typeface="+mn-ea"/>
                <a:cs typeface="Calibri Light" panose="020F0302020204030204" pitchFamily="34" charset="0"/>
              </a:defRPr>
            </a:lvl1pPr>
          </a:lstStyle>
          <a:p>
            <a:fld id="{C201EEB8-6482-40CC-A2C8-0955E4E6251A}" type="slidenum">
              <a:rPr>
                <a:solidFill>
                  <a:srgbClr val="FFFFFF">
                    <a:lumMod val="75000"/>
                  </a:srgbClr>
                </a:solidFill>
              </a:rPr>
              <a:pPr/>
              <a:t>‹Nr.›</a:t>
            </a:fld>
            <a:endParaRPr>
              <a:solidFill>
                <a:srgbClr val="FFFFFF">
                  <a:lumMod val="75000"/>
                </a:srgbClr>
              </a:solidFill>
            </a:endParaRPr>
          </a:p>
        </p:txBody>
      </p:sp>
      <p:pic>
        <p:nvPicPr>
          <p:cNvPr id="14" name="Picture 2">
            <a:extLst>
              <a:ext uri="{FF2B5EF4-FFF2-40B4-BE49-F238E27FC236}">
                <a16:creationId xmlns:a16="http://schemas.microsoft.com/office/drawing/2014/main" id="{8F489084-D932-4A4E-A293-315314A33667}"/>
              </a:ext>
            </a:extLst>
          </p:cNvPr>
          <p:cNvPicPr>
            <a:picLocks noChangeAspect="1" noChangeArrowheads="1"/>
          </p:cNvPicPr>
          <p:nvPr userDrawn="1"/>
        </p:nvPicPr>
        <p:blipFill>
          <a:blip r:embed="rId51" cstate="hqprint">
            <a:extLst>
              <a:ext uri="{28A0092B-C50C-407E-A947-70E740481C1C}">
                <a14:useLocalDpi xmlns:a14="http://schemas.microsoft.com/office/drawing/2010/main"/>
              </a:ext>
            </a:extLst>
          </a:blip>
          <a:srcRect/>
          <a:stretch>
            <a:fillRect/>
          </a:stretch>
        </p:blipFill>
        <p:spPr bwMode="auto">
          <a:xfrm>
            <a:off x="8579975" y="195263"/>
            <a:ext cx="384638" cy="144239"/>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uppieren 32">
            <a:extLst>
              <a:ext uri="{FF2B5EF4-FFF2-40B4-BE49-F238E27FC236}">
                <a16:creationId xmlns:a16="http://schemas.microsoft.com/office/drawing/2014/main" id="{18436531-6DA9-C640-BA03-B1B1721C1C88}"/>
              </a:ext>
            </a:extLst>
          </p:cNvPr>
          <p:cNvGrpSpPr/>
          <p:nvPr userDrawn="1"/>
        </p:nvGrpSpPr>
        <p:grpSpPr>
          <a:xfrm>
            <a:off x="179388" y="4742158"/>
            <a:ext cx="2998153" cy="215900"/>
            <a:chOff x="464730" y="4736383"/>
            <a:chExt cx="2998153" cy="215900"/>
          </a:xfrm>
        </p:grpSpPr>
        <p:grpSp>
          <p:nvGrpSpPr>
            <p:cNvPr id="27" name="Gruppieren 26">
              <a:extLst>
                <a:ext uri="{FF2B5EF4-FFF2-40B4-BE49-F238E27FC236}">
                  <a16:creationId xmlns:a16="http://schemas.microsoft.com/office/drawing/2014/main" id="{27553CD7-6B33-CD40-8180-B7F5B270C5DC}"/>
                </a:ext>
              </a:extLst>
            </p:cNvPr>
            <p:cNvGrpSpPr/>
            <p:nvPr userDrawn="1"/>
          </p:nvGrpSpPr>
          <p:grpSpPr>
            <a:xfrm>
              <a:off x="464730" y="4736383"/>
              <a:ext cx="2998153" cy="215900"/>
              <a:chOff x="464730" y="4736383"/>
              <a:chExt cx="2998153" cy="215900"/>
            </a:xfrm>
          </p:grpSpPr>
          <p:sp>
            <p:nvSpPr>
              <p:cNvPr id="20" name="Fußzeilenplatzhalter 3">
                <a:extLst>
                  <a:ext uri="{FF2B5EF4-FFF2-40B4-BE49-F238E27FC236}">
                    <a16:creationId xmlns:a16="http://schemas.microsoft.com/office/drawing/2014/main" id="{08272C54-F2BF-A747-99CC-ABB117418544}"/>
                  </a:ext>
                </a:extLst>
              </p:cNvPr>
              <p:cNvSpPr txBox="1">
                <a:spLocks/>
              </p:cNvSpPr>
              <p:nvPr userDrawn="1"/>
            </p:nvSpPr>
            <p:spPr>
              <a:xfrm>
                <a:off x="464730" y="4740342"/>
                <a:ext cx="1269962" cy="207896"/>
              </a:xfrm>
              <a:prstGeom prst="rect">
                <a:avLst/>
              </a:prstGeom>
            </p:spPr>
            <p:txBody>
              <a:bodyPr vert="horz" lIns="0" tIns="0" rIns="0" bIns="0" rtlCol="0" anchor="b"/>
              <a:lstStyle>
                <a:defPPr>
                  <a:defRPr lang="de-DE"/>
                </a:defPPr>
                <a:lvl1pPr algn="l" rtl="0" fontAlgn="base">
                  <a:spcBef>
                    <a:spcPct val="0"/>
                  </a:spcBef>
                  <a:spcAft>
                    <a:spcPct val="0"/>
                  </a:spcAft>
                  <a:defRPr sz="1050" b="0" i="0" kern="1200">
                    <a:solidFill>
                      <a:schemeClr val="bg1">
                        <a:lumMod val="75000"/>
                      </a:schemeClr>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de-DE" sz="600" noProof="1">
                    <a:solidFill>
                      <a:srgbClr val="FFFFFF">
                        <a:lumMod val="75000"/>
                      </a:srgbClr>
                    </a:solidFill>
                  </a:rPr>
                  <a:t>KURSWECHSEL KRANKENHAUSPOLITIK</a:t>
                </a:r>
              </a:p>
            </p:txBody>
          </p:sp>
          <p:sp>
            <p:nvSpPr>
              <p:cNvPr id="21" name="Fußzeilenplatzhalter 3">
                <a:extLst>
                  <a:ext uri="{FF2B5EF4-FFF2-40B4-BE49-F238E27FC236}">
                    <a16:creationId xmlns:a16="http://schemas.microsoft.com/office/drawing/2014/main" id="{23869AF6-41FE-CE45-B74F-12C3EBED7C62}"/>
                  </a:ext>
                </a:extLst>
              </p:cNvPr>
              <p:cNvSpPr txBox="1">
                <a:spLocks/>
              </p:cNvSpPr>
              <p:nvPr userDrawn="1"/>
            </p:nvSpPr>
            <p:spPr>
              <a:xfrm>
                <a:off x="1994012" y="4736383"/>
                <a:ext cx="1468871" cy="215900"/>
              </a:xfrm>
              <a:prstGeom prst="rect">
                <a:avLst/>
              </a:prstGeom>
            </p:spPr>
            <p:txBody>
              <a:bodyPr vert="horz" lIns="0" tIns="0" rIns="0" bIns="0" rtlCol="0" anchor="b"/>
              <a:lstStyle>
                <a:defPPr>
                  <a:defRPr lang="de-DE"/>
                </a:defPPr>
                <a:lvl1pPr algn="l" rtl="0" fontAlgn="base">
                  <a:spcBef>
                    <a:spcPct val="0"/>
                  </a:spcBef>
                  <a:spcAft>
                    <a:spcPct val="0"/>
                  </a:spcAft>
                  <a:defRPr sz="1050" b="0" i="0" kern="1200">
                    <a:solidFill>
                      <a:schemeClr val="bg1">
                        <a:lumMod val="75000"/>
                      </a:schemeClr>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de-DE" sz="600" noProof="1">
                    <a:solidFill>
                      <a:srgbClr val="FFFFFF">
                        <a:lumMod val="75000"/>
                      </a:srgbClr>
                    </a:solidFill>
                  </a:rPr>
                  <a:t>DISKUTIEREN. ENTSCHEIDEN. HANDELN.</a:t>
                </a:r>
              </a:p>
            </p:txBody>
          </p:sp>
        </p:grpSp>
        <p:pic>
          <p:nvPicPr>
            <p:cNvPr id="32" name="Grafik 31">
              <a:extLst>
                <a:ext uri="{FF2B5EF4-FFF2-40B4-BE49-F238E27FC236}">
                  <a16:creationId xmlns:a16="http://schemas.microsoft.com/office/drawing/2014/main" id="{47F9F637-EBE2-7C4A-AFD5-C375B0B9DE65}"/>
                </a:ext>
              </a:extLst>
            </p:cNvPr>
            <p:cNvPicPr>
              <a:picLocks noChangeAspect="1"/>
            </p:cNvPicPr>
            <p:nvPr userDrawn="1"/>
          </p:nvPicPr>
          <p:blipFill rotWithShape="1">
            <a:blip r:embed="rId52" cstate="hqprint">
              <a:extLst>
                <a:ext uri="{28A0092B-C50C-407E-A947-70E740481C1C}">
                  <a14:useLocalDpi xmlns:a14="http://schemas.microsoft.com/office/drawing/2010/main"/>
                </a:ext>
              </a:extLst>
            </a:blip>
            <a:srcRect l="11658" t="10466" r="11726" b="36656"/>
            <a:stretch/>
          </p:blipFill>
          <p:spPr>
            <a:xfrm>
              <a:off x="1703143" y="4821574"/>
              <a:ext cx="248058" cy="115094"/>
            </a:xfrm>
            <a:prstGeom prst="rect">
              <a:avLst/>
            </a:prstGeom>
          </p:spPr>
        </p:pic>
      </p:grpSp>
    </p:spTree>
    <p:extLst>
      <p:ext uri="{BB962C8B-B14F-4D97-AF65-F5344CB8AC3E}">
        <p14:creationId xmlns:p14="http://schemas.microsoft.com/office/powerpoint/2010/main" val="226654701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 id="2147483828" r:id="rId24"/>
    <p:sldLayoutId id="2147483829" r:id="rId25"/>
    <p:sldLayoutId id="2147483830" r:id="rId26"/>
    <p:sldLayoutId id="2147483831" r:id="rId27"/>
    <p:sldLayoutId id="2147483832" r:id="rId28"/>
    <p:sldLayoutId id="2147483833" r:id="rId29"/>
    <p:sldLayoutId id="2147483834" r:id="rId30"/>
    <p:sldLayoutId id="2147483835" r:id="rId31"/>
    <p:sldLayoutId id="2147483836" r:id="rId32"/>
    <p:sldLayoutId id="2147483837" r:id="rId33"/>
    <p:sldLayoutId id="2147483838" r:id="rId34"/>
    <p:sldLayoutId id="2147483839" r:id="rId35"/>
    <p:sldLayoutId id="2147483840" r:id="rId36"/>
    <p:sldLayoutId id="2147483841" r:id="rId37"/>
    <p:sldLayoutId id="2147483842" r:id="rId38"/>
    <p:sldLayoutId id="2147483843" r:id="rId39"/>
    <p:sldLayoutId id="2147483844" r:id="rId40"/>
    <p:sldLayoutId id="2147483845" r:id="rId41"/>
    <p:sldLayoutId id="2147483846" r:id="rId42"/>
    <p:sldLayoutId id="2147483847" r:id="rId43"/>
    <p:sldLayoutId id="2147483848" r:id="rId44"/>
    <p:sldLayoutId id="2147483849" r:id="rId45"/>
    <p:sldLayoutId id="2147483850" r:id="rId46"/>
    <p:sldLayoutId id="2147483851" r:id="rId47"/>
    <p:sldLayoutId id="2147483852" r:id="rId48"/>
    <p:sldLayoutId id="2147483853" r:id="rId49"/>
  </p:sldLayoutIdLst>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200" b="1" i="0" kern="1200">
          <a:solidFill>
            <a:schemeClr val="tx2"/>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100000"/>
        </a:lnSpc>
        <a:spcBef>
          <a:spcPts val="0"/>
        </a:spcBef>
        <a:buFont typeface="Arial" panose="020B0604020202020204" pitchFamily="34" charset="0"/>
        <a:buNone/>
        <a:defRPr sz="16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170100" indent="0" algn="l" defTabSz="685800" rtl="0" eaLnBrk="1" latinLnBrk="0" hangingPunct="1">
        <a:lnSpc>
          <a:spcPct val="100000"/>
        </a:lnSpc>
        <a:spcBef>
          <a:spcPts val="450"/>
        </a:spcBef>
        <a:spcAft>
          <a:spcPts val="750"/>
        </a:spcAft>
        <a:buFont typeface="Arial" panose="020B0604020202020204" pitchFamily="34" charset="0"/>
        <a:buNone/>
        <a:tabLst/>
        <a:defRPr sz="14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572400" indent="-162000" algn="l" defTabSz="685800" rtl="0" eaLnBrk="1" latinLnBrk="0" hangingPunct="1">
        <a:lnSpc>
          <a:spcPct val="100000"/>
        </a:lnSpc>
        <a:spcBef>
          <a:spcPts val="450"/>
        </a:spcBef>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766800" indent="-162000" algn="l" defTabSz="685800" rtl="0" eaLnBrk="1" latinLnBrk="0" hangingPunct="1">
        <a:lnSpc>
          <a:spcPct val="100000"/>
        </a:lnSpc>
        <a:spcBef>
          <a:spcPts val="450"/>
        </a:spcBef>
        <a:spcAft>
          <a:spcPts val="750"/>
        </a:spcAft>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572400" indent="-162000" algn="l" defTabSz="685800" rtl="0" eaLnBrk="1" latinLnBrk="0" hangingPunct="1">
        <a:lnSpc>
          <a:spcPct val="100000"/>
        </a:lnSpc>
        <a:spcBef>
          <a:spcPts val="450"/>
        </a:spcBef>
        <a:buClr>
          <a:schemeClr val="tx1">
            <a:lumMod val="85000"/>
            <a:lumOff val="15000"/>
          </a:schemeClr>
        </a:buClr>
        <a:buFont typeface="+mj-lt"/>
        <a:buAutoNum type="arabi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766800" indent="-162000" algn="l" defTabSz="685800" rtl="0" eaLnBrk="1" latinLnBrk="0" hangingPunct="1">
        <a:lnSpc>
          <a:spcPct val="100000"/>
        </a:lnSpc>
        <a:spcBef>
          <a:spcPts val="450"/>
        </a:spcBef>
        <a:spcAft>
          <a:spcPts val="750"/>
        </a:spcAft>
        <a:buClr>
          <a:schemeClr val="tx1">
            <a:lumMod val="85000"/>
            <a:lumOff val="15000"/>
          </a:schemeClr>
        </a:buClr>
        <a:buFont typeface="+mj-lt"/>
        <a:buAutoNum type="alphaL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6pPr>
      <a:lvl7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7pPr>
      <a:lvl8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8pPr>
      <a:lvl9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13">
          <p15:clr>
            <a:srgbClr val="F26B43"/>
          </p15:clr>
        </p15:guide>
        <p15:guide id="2" pos="7106">
          <p15:clr>
            <a:srgbClr val="F26B43"/>
          </p15:clr>
        </p15:guide>
        <p15:guide id="3" orient="horz" pos="259">
          <p15:clr>
            <a:srgbClr val="F26B43"/>
          </p15:clr>
        </p15:guide>
        <p15:guide id="4" orient="horz" pos="4065">
          <p15:clr>
            <a:srgbClr val="F26B43"/>
          </p15:clr>
        </p15:guide>
        <p15:guide id="5" pos="574">
          <p15:clr>
            <a:srgbClr val="F26B43"/>
          </p15:clr>
        </p15:guide>
        <p15:guide id="6" pos="3976">
          <p15:clr>
            <a:srgbClr val="F26B43"/>
          </p15:clr>
        </p15:guide>
        <p15:guide id="7" pos="7378">
          <p15:clr>
            <a:srgbClr val="F26B43"/>
          </p15:clr>
        </p15:guide>
        <p15:guide id="8" orient="horz" pos="486">
          <p15:clr>
            <a:srgbClr val="F26B43"/>
          </p15:clr>
        </p15:guide>
        <p15:guide id="9" pos="3704">
          <p15:clr>
            <a:srgbClr val="F26B43"/>
          </p15:clr>
        </p15:guide>
        <p15:guide id="10" orient="horz" pos="2273">
          <p15:clr>
            <a:srgbClr val="F26B43"/>
          </p15:clr>
        </p15:guide>
        <p15:guide id="11" orient="horz" pos="2047">
          <p15:clr>
            <a:srgbClr val="F26B43"/>
          </p15:clr>
        </p15:guide>
        <p15:guide id="12" pos="2275">
          <p15:clr>
            <a:srgbClr val="F26B43"/>
          </p15:clr>
        </p15:guide>
        <p15:guide id="13" pos="2018">
          <p15:clr>
            <a:srgbClr val="F26B43"/>
          </p15:clr>
        </p15:guide>
        <p15:guide id="14" pos="5647">
          <p15:clr>
            <a:srgbClr val="F26B43"/>
          </p15:clr>
        </p15:guide>
        <p15:guide id="15" pos="5405">
          <p15:clr>
            <a:srgbClr val="F26B43"/>
          </p15:clr>
        </p15:guide>
        <p15:guide id="16" pos="3432">
          <p15:clr>
            <a:srgbClr val="A4A3A4"/>
          </p15:clr>
        </p15:guide>
        <p15:guide id="17" pos="4248">
          <p15:clr>
            <a:srgbClr val="A4A3A4"/>
          </p15:clr>
        </p15:guide>
        <p15:guide id="18" pos="846">
          <p15:clr>
            <a:srgbClr val="A4A3A4"/>
          </p15:clr>
        </p15:guide>
        <p15:guide id="19" pos="6834">
          <p15:clr>
            <a:srgbClr val="A4A3A4"/>
          </p15:clr>
        </p15:guide>
        <p15:guide id="20" orient="horz" pos="4209">
          <p15:clr>
            <a:srgbClr val="5ACBF0"/>
          </p15:clr>
        </p15:guide>
        <p15:guide id="21" pos="7566">
          <p15:clr>
            <a:srgbClr val="5ACBF0"/>
          </p15:clr>
        </p15:guide>
        <p15:guide id="22" orient="horz" pos="867">
          <p15:clr>
            <a:srgbClr val="F26B43"/>
          </p15:clr>
        </p15:guide>
        <p15:guide id="23" orient="horz" pos="1139">
          <p15:clr>
            <a:srgbClr val="F26B43"/>
          </p15:clr>
        </p15:guide>
        <p15:guide id="24" pos="3840">
          <p15:clr>
            <a:srgbClr val="5ACBF0"/>
          </p15:clr>
        </p15:guide>
        <p15:guide id="25" orient="horz" pos="2160">
          <p15:clr>
            <a:srgbClr val="5ACBF0"/>
          </p15:clr>
        </p15:guide>
        <p15:guide id="26" orient="horz" pos="2890">
          <p15:clr>
            <a:srgbClr val="F26B43"/>
          </p15:clr>
        </p15:guide>
        <p15:guide id="27" orient="horz" pos="123">
          <p15:clr>
            <a:srgbClr val="F26B43"/>
          </p15:clr>
        </p15:guide>
        <p15:guide id="28" orient="horz" pos="3117">
          <p15:clr>
            <a:srgbClr val="F26B43"/>
          </p15:clr>
        </p15:guide>
        <p15:guide id="29" pos="295">
          <p15:clr>
            <a:srgbClr val="F26B43"/>
          </p15:clr>
        </p15:guide>
        <p15:guide id="30" orient="horz" pos="1620">
          <p15:clr>
            <a:srgbClr val="F26B43"/>
          </p15:clr>
        </p15:guide>
        <p15:guide id="31" orient="horz" pos="305">
          <p15:clr>
            <a:srgbClr val="F26B43"/>
          </p15:clr>
        </p15:guide>
        <p15:guide id="32" orient="horz" pos="29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elplatzhalter 1">
            <a:extLst>
              <a:ext uri="{FF2B5EF4-FFF2-40B4-BE49-F238E27FC236}">
                <a16:creationId xmlns:a16="http://schemas.microsoft.com/office/drawing/2014/main" id="{DAB5A581-FBB5-B64A-82B5-CF0235F838C8}"/>
              </a:ext>
            </a:extLst>
          </p:cNvPr>
          <p:cNvSpPr>
            <a:spLocks noGrp="1"/>
          </p:cNvSpPr>
          <p:nvPr>
            <p:ph type="title"/>
          </p:nvPr>
        </p:nvSpPr>
        <p:spPr bwMode="gray">
          <a:xfrm>
            <a:off x="468315" y="484188"/>
            <a:ext cx="6995837" cy="647402"/>
          </a:xfrm>
          <a:prstGeom prst="rect">
            <a:avLst/>
          </a:prstGeom>
        </p:spPr>
        <p:txBody>
          <a:bodyPr vert="horz" lIns="0" tIns="0" rIns="0" bIns="0" rtlCol="0" anchor="t">
            <a:normAutofit/>
          </a:bodyPr>
          <a:lstStyle/>
          <a:p>
            <a:r>
              <a:rPr lang="de-DE" dirty="0"/>
              <a:t>Headline</a:t>
            </a:r>
          </a:p>
        </p:txBody>
      </p:sp>
      <p:sp>
        <p:nvSpPr>
          <p:cNvPr id="13" name="Textplatzhalter 2">
            <a:extLst>
              <a:ext uri="{FF2B5EF4-FFF2-40B4-BE49-F238E27FC236}">
                <a16:creationId xmlns:a16="http://schemas.microsoft.com/office/drawing/2014/main" id="{21F734BD-DA62-F24B-A18B-A371C3098156}"/>
              </a:ext>
            </a:extLst>
          </p:cNvPr>
          <p:cNvSpPr>
            <a:spLocks noGrp="1"/>
          </p:cNvSpPr>
          <p:nvPr>
            <p:ph type="body" idx="1"/>
          </p:nvPr>
        </p:nvSpPr>
        <p:spPr bwMode="gray">
          <a:xfrm>
            <a:off x="468313" y="1184906"/>
            <a:ext cx="6995839" cy="3395125"/>
          </a:xfrm>
          <a:prstGeom prst="rect">
            <a:avLst/>
          </a:prstGeom>
        </p:spPr>
        <p:txBody>
          <a:bodyPr vert="horz" lIns="0" tIns="0" rIns="0" bIns="0" rtlCol="0">
            <a:normAutofit/>
          </a:bodyPr>
          <a:lstStyle/>
          <a:p>
            <a:pPr lvl="0"/>
            <a:r>
              <a:rPr lang="de-DE" dirty="0"/>
              <a:t>First </a:t>
            </a:r>
            <a:r>
              <a:rPr lang="de-DE" dirty="0" err="1"/>
              <a:t>stage</a:t>
            </a:r>
            <a:endParaRPr lang="de-DE" dirty="0"/>
          </a:p>
          <a:p>
            <a:pPr lvl="1"/>
            <a:r>
              <a:rPr lang="de-DE" dirty="0"/>
              <a:t>Second </a:t>
            </a:r>
            <a:r>
              <a:rPr lang="de-DE" dirty="0" err="1"/>
              <a:t>stage</a:t>
            </a:r>
            <a:endParaRPr lang="de-DE" dirty="0"/>
          </a:p>
          <a:p>
            <a:pPr lvl="2"/>
            <a:r>
              <a:rPr lang="de-DE" dirty="0"/>
              <a:t>Third </a:t>
            </a:r>
            <a:r>
              <a:rPr lang="de-DE" dirty="0" err="1"/>
              <a:t>stage</a:t>
            </a:r>
            <a:endParaRPr lang="de-DE" dirty="0"/>
          </a:p>
          <a:p>
            <a:pPr lvl="3"/>
            <a:r>
              <a:rPr lang="de-DE" dirty="0" err="1"/>
              <a:t>Fourth</a:t>
            </a:r>
            <a:r>
              <a:rPr lang="de-DE" dirty="0"/>
              <a:t> </a:t>
            </a:r>
            <a:r>
              <a:rPr lang="de-DE" dirty="0" err="1"/>
              <a:t>stage</a:t>
            </a:r>
            <a:endParaRPr lang="de-DE" dirty="0"/>
          </a:p>
          <a:p>
            <a:pPr lvl="4"/>
            <a:r>
              <a:rPr lang="de-DE" dirty="0" err="1"/>
              <a:t>Fifth</a:t>
            </a:r>
            <a:r>
              <a:rPr lang="de-DE" dirty="0"/>
              <a:t> </a:t>
            </a:r>
            <a:r>
              <a:rPr lang="de-DE" dirty="0" err="1"/>
              <a:t>stage</a:t>
            </a:r>
            <a:endParaRPr lang="de-DE" dirty="0"/>
          </a:p>
          <a:p>
            <a:pPr lvl="5"/>
            <a:r>
              <a:rPr lang="de-DE" dirty="0" err="1"/>
              <a:t>Sixth</a:t>
            </a:r>
            <a:r>
              <a:rPr lang="de-DE" dirty="0"/>
              <a:t> </a:t>
            </a:r>
            <a:r>
              <a:rPr lang="de-DE" dirty="0" err="1"/>
              <a:t>stage</a:t>
            </a:r>
            <a:endParaRPr lang="de-DE" dirty="0"/>
          </a:p>
        </p:txBody>
      </p:sp>
      <p:sp>
        <p:nvSpPr>
          <p:cNvPr id="7" name="Foliennummernplatzhalter 5">
            <a:extLst>
              <a:ext uri="{FF2B5EF4-FFF2-40B4-BE49-F238E27FC236}">
                <a16:creationId xmlns:a16="http://schemas.microsoft.com/office/drawing/2014/main" id="{34133B2C-72EA-764E-8450-69A35F535FC5}"/>
              </a:ext>
            </a:extLst>
          </p:cNvPr>
          <p:cNvSpPr>
            <a:spLocks noGrp="1"/>
          </p:cNvSpPr>
          <p:nvPr>
            <p:ph type="sldNum" sz="quarter" idx="4"/>
          </p:nvPr>
        </p:nvSpPr>
        <p:spPr bwMode="black">
          <a:xfrm>
            <a:off x="8694104" y="4843034"/>
            <a:ext cx="270000" cy="97200"/>
          </a:xfrm>
          <a:prstGeom prst="rect">
            <a:avLst/>
          </a:prstGeom>
        </p:spPr>
        <p:txBody>
          <a:bodyPr vert="horz" lIns="0" tIns="0" rIns="0" bIns="0" rtlCol="0" anchor="b"/>
          <a:lstStyle>
            <a:lvl1pPr algn="r">
              <a:lnSpc>
                <a:spcPct val="90000"/>
              </a:lnSpc>
              <a:defRPr lang="de-DE" sz="600" b="0" i="0" kern="1200" smtClean="0">
                <a:solidFill>
                  <a:schemeClr val="bg1">
                    <a:lumMod val="75000"/>
                  </a:schemeClr>
                </a:solidFill>
                <a:latin typeface="Calibri Light" panose="020F0302020204030204" pitchFamily="34" charset="0"/>
                <a:ea typeface="+mn-ea"/>
                <a:cs typeface="Calibri Light" panose="020F0302020204030204" pitchFamily="34" charset="0"/>
              </a:defRPr>
            </a:lvl1pPr>
          </a:lstStyle>
          <a:p>
            <a:fld id="{C201EEB8-6482-40CC-A2C8-0955E4E6251A}" type="slidenum">
              <a:rPr>
                <a:solidFill>
                  <a:srgbClr val="FFFFFF">
                    <a:lumMod val="75000"/>
                  </a:srgbClr>
                </a:solidFill>
              </a:rPr>
              <a:pPr/>
              <a:t>‹Nr.›</a:t>
            </a:fld>
            <a:endParaRPr>
              <a:solidFill>
                <a:srgbClr val="FFFFFF">
                  <a:lumMod val="75000"/>
                </a:srgbClr>
              </a:solidFill>
            </a:endParaRPr>
          </a:p>
        </p:txBody>
      </p:sp>
      <p:grpSp>
        <p:nvGrpSpPr>
          <p:cNvPr id="33" name="Gruppieren 32">
            <a:extLst>
              <a:ext uri="{FF2B5EF4-FFF2-40B4-BE49-F238E27FC236}">
                <a16:creationId xmlns:a16="http://schemas.microsoft.com/office/drawing/2014/main" id="{18436531-6DA9-C640-BA03-B1B1721C1C88}"/>
              </a:ext>
            </a:extLst>
          </p:cNvPr>
          <p:cNvGrpSpPr/>
          <p:nvPr userDrawn="1"/>
        </p:nvGrpSpPr>
        <p:grpSpPr>
          <a:xfrm>
            <a:off x="179388" y="4742158"/>
            <a:ext cx="2998153" cy="215900"/>
            <a:chOff x="464730" y="4736383"/>
            <a:chExt cx="2998153" cy="215900"/>
          </a:xfrm>
        </p:grpSpPr>
        <p:grpSp>
          <p:nvGrpSpPr>
            <p:cNvPr id="27" name="Gruppieren 26">
              <a:extLst>
                <a:ext uri="{FF2B5EF4-FFF2-40B4-BE49-F238E27FC236}">
                  <a16:creationId xmlns:a16="http://schemas.microsoft.com/office/drawing/2014/main" id="{27553CD7-6B33-CD40-8180-B7F5B270C5DC}"/>
                </a:ext>
              </a:extLst>
            </p:cNvPr>
            <p:cNvGrpSpPr/>
            <p:nvPr userDrawn="1"/>
          </p:nvGrpSpPr>
          <p:grpSpPr>
            <a:xfrm>
              <a:off x="464730" y="4736383"/>
              <a:ext cx="2998153" cy="215900"/>
              <a:chOff x="464730" y="4736383"/>
              <a:chExt cx="2998153" cy="215900"/>
            </a:xfrm>
          </p:grpSpPr>
          <p:sp>
            <p:nvSpPr>
              <p:cNvPr id="20" name="Fußzeilenplatzhalter 3">
                <a:extLst>
                  <a:ext uri="{FF2B5EF4-FFF2-40B4-BE49-F238E27FC236}">
                    <a16:creationId xmlns:a16="http://schemas.microsoft.com/office/drawing/2014/main" id="{08272C54-F2BF-A747-99CC-ABB117418544}"/>
                  </a:ext>
                </a:extLst>
              </p:cNvPr>
              <p:cNvSpPr txBox="1">
                <a:spLocks/>
              </p:cNvSpPr>
              <p:nvPr userDrawn="1"/>
            </p:nvSpPr>
            <p:spPr>
              <a:xfrm>
                <a:off x="464730" y="4740342"/>
                <a:ext cx="1269962" cy="207896"/>
              </a:xfrm>
              <a:prstGeom prst="rect">
                <a:avLst/>
              </a:prstGeom>
            </p:spPr>
            <p:txBody>
              <a:bodyPr vert="horz" lIns="0" tIns="0" rIns="0" bIns="0" rtlCol="0" anchor="b"/>
              <a:lstStyle>
                <a:defPPr>
                  <a:defRPr lang="de-DE"/>
                </a:defPPr>
                <a:lvl1pPr algn="l" rtl="0" fontAlgn="base">
                  <a:spcBef>
                    <a:spcPct val="0"/>
                  </a:spcBef>
                  <a:spcAft>
                    <a:spcPct val="0"/>
                  </a:spcAft>
                  <a:defRPr sz="1050" b="0" i="0" kern="1200">
                    <a:solidFill>
                      <a:schemeClr val="bg1">
                        <a:lumMod val="75000"/>
                      </a:schemeClr>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de-DE" sz="600" noProof="1">
                    <a:solidFill>
                      <a:srgbClr val="FFFFFF">
                        <a:lumMod val="75000"/>
                      </a:srgbClr>
                    </a:solidFill>
                  </a:rPr>
                  <a:t>KURSWECHSEL KRANKENHAUSPOLITIK</a:t>
                </a:r>
              </a:p>
            </p:txBody>
          </p:sp>
          <p:sp>
            <p:nvSpPr>
              <p:cNvPr id="21" name="Fußzeilenplatzhalter 3">
                <a:extLst>
                  <a:ext uri="{FF2B5EF4-FFF2-40B4-BE49-F238E27FC236}">
                    <a16:creationId xmlns:a16="http://schemas.microsoft.com/office/drawing/2014/main" id="{23869AF6-41FE-CE45-B74F-12C3EBED7C62}"/>
                  </a:ext>
                </a:extLst>
              </p:cNvPr>
              <p:cNvSpPr txBox="1">
                <a:spLocks/>
              </p:cNvSpPr>
              <p:nvPr userDrawn="1"/>
            </p:nvSpPr>
            <p:spPr>
              <a:xfrm>
                <a:off x="1994012" y="4736383"/>
                <a:ext cx="1468871" cy="215900"/>
              </a:xfrm>
              <a:prstGeom prst="rect">
                <a:avLst/>
              </a:prstGeom>
            </p:spPr>
            <p:txBody>
              <a:bodyPr vert="horz" lIns="0" tIns="0" rIns="0" bIns="0" rtlCol="0" anchor="b"/>
              <a:lstStyle>
                <a:defPPr>
                  <a:defRPr lang="de-DE"/>
                </a:defPPr>
                <a:lvl1pPr algn="l" rtl="0" fontAlgn="base">
                  <a:spcBef>
                    <a:spcPct val="0"/>
                  </a:spcBef>
                  <a:spcAft>
                    <a:spcPct val="0"/>
                  </a:spcAft>
                  <a:defRPr sz="1050" b="0" i="0" kern="1200">
                    <a:solidFill>
                      <a:schemeClr val="bg1">
                        <a:lumMod val="75000"/>
                      </a:schemeClr>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de-DE" sz="600" noProof="1">
                    <a:solidFill>
                      <a:srgbClr val="FFFFFF">
                        <a:lumMod val="75000"/>
                      </a:srgbClr>
                    </a:solidFill>
                  </a:rPr>
                  <a:t>DISKUTIEREN. ENTSCHEIDEN. HANDELN.</a:t>
                </a:r>
              </a:p>
            </p:txBody>
          </p:sp>
        </p:grpSp>
        <p:pic>
          <p:nvPicPr>
            <p:cNvPr id="32" name="Grafik 31">
              <a:extLst>
                <a:ext uri="{FF2B5EF4-FFF2-40B4-BE49-F238E27FC236}">
                  <a16:creationId xmlns:a16="http://schemas.microsoft.com/office/drawing/2014/main" id="{47F9F637-EBE2-7C4A-AFD5-C375B0B9DE65}"/>
                </a:ext>
              </a:extLst>
            </p:cNvPr>
            <p:cNvPicPr>
              <a:picLocks noChangeAspect="1"/>
            </p:cNvPicPr>
            <p:nvPr userDrawn="1"/>
          </p:nvPicPr>
          <p:blipFill rotWithShape="1">
            <a:blip r:embed="rId51" cstate="hqprint">
              <a:extLst>
                <a:ext uri="{28A0092B-C50C-407E-A947-70E740481C1C}">
                  <a14:useLocalDpi xmlns:a14="http://schemas.microsoft.com/office/drawing/2010/main"/>
                </a:ext>
              </a:extLst>
            </a:blip>
            <a:srcRect/>
            <a:stretch/>
          </p:blipFill>
          <p:spPr>
            <a:xfrm>
              <a:off x="1703143" y="4821574"/>
              <a:ext cx="248058" cy="115094"/>
            </a:xfrm>
            <a:prstGeom prst="rect">
              <a:avLst/>
            </a:prstGeom>
          </p:spPr>
        </p:pic>
      </p:grpSp>
      <p:pic>
        <p:nvPicPr>
          <p:cNvPr id="12" name="Grafik 11">
            <a:extLst>
              <a:ext uri="{FF2B5EF4-FFF2-40B4-BE49-F238E27FC236}">
                <a16:creationId xmlns:a16="http://schemas.microsoft.com/office/drawing/2014/main" id="{C779804B-D842-EA46-8EB2-9741AD170811}"/>
              </a:ext>
            </a:extLst>
          </p:cNvPr>
          <p:cNvPicPr>
            <a:picLocks noChangeAspect="1"/>
          </p:cNvPicPr>
          <p:nvPr userDrawn="1"/>
        </p:nvPicPr>
        <p:blipFill>
          <a:blip r:embed="rId52" cstate="hqprint">
            <a:extLst>
              <a:ext uri="{28A0092B-C50C-407E-A947-70E740481C1C}">
                <a14:useLocalDpi xmlns:a14="http://schemas.microsoft.com/office/drawing/2010/main"/>
              </a:ext>
            </a:extLst>
          </a:blip>
          <a:stretch>
            <a:fillRect/>
          </a:stretch>
        </p:blipFill>
        <p:spPr>
          <a:xfrm>
            <a:off x="8564458" y="195263"/>
            <a:ext cx="399646" cy="144239"/>
          </a:xfrm>
          <a:prstGeom prst="rect">
            <a:avLst/>
          </a:prstGeom>
        </p:spPr>
      </p:pic>
    </p:spTree>
    <p:extLst>
      <p:ext uri="{BB962C8B-B14F-4D97-AF65-F5344CB8AC3E}">
        <p14:creationId xmlns:p14="http://schemas.microsoft.com/office/powerpoint/2010/main" val="277660986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 id="2147483872" r:id="rId18"/>
    <p:sldLayoutId id="2147483873" r:id="rId19"/>
    <p:sldLayoutId id="2147483874" r:id="rId20"/>
    <p:sldLayoutId id="2147483875" r:id="rId21"/>
    <p:sldLayoutId id="2147483876" r:id="rId22"/>
    <p:sldLayoutId id="2147483877" r:id="rId23"/>
    <p:sldLayoutId id="2147483878" r:id="rId24"/>
    <p:sldLayoutId id="2147483879" r:id="rId25"/>
    <p:sldLayoutId id="2147483880" r:id="rId26"/>
    <p:sldLayoutId id="2147483881" r:id="rId27"/>
    <p:sldLayoutId id="2147483882" r:id="rId28"/>
    <p:sldLayoutId id="2147483883" r:id="rId29"/>
    <p:sldLayoutId id="2147483884" r:id="rId30"/>
    <p:sldLayoutId id="2147483885" r:id="rId31"/>
    <p:sldLayoutId id="2147483886" r:id="rId32"/>
    <p:sldLayoutId id="2147483887" r:id="rId33"/>
    <p:sldLayoutId id="2147483888" r:id="rId34"/>
    <p:sldLayoutId id="2147483889" r:id="rId35"/>
    <p:sldLayoutId id="2147483890" r:id="rId36"/>
    <p:sldLayoutId id="2147483891" r:id="rId37"/>
    <p:sldLayoutId id="2147483892" r:id="rId38"/>
    <p:sldLayoutId id="2147483893" r:id="rId39"/>
    <p:sldLayoutId id="2147483894" r:id="rId40"/>
    <p:sldLayoutId id="2147483895" r:id="rId41"/>
    <p:sldLayoutId id="2147483896" r:id="rId42"/>
    <p:sldLayoutId id="2147483897" r:id="rId43"/>
    <p:sldLayoutId id="2147483898" r:id="rId44"/>
    <p:sldLayoutId id="2147483899" r:id="rId45"/>
    <p:sldLayoutId id="2147483900" r:id="rId46"/>
    <p:sldLayoutId id="2147483901" r:id="rId47"/>
    <p:sldLayoutId id="2147483902" r:id="rId48"/>
    <p:sldLayoutId id="2147483903" r:id="rId49"/>
  </p:sldLayoutIdLst>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200" b="1" i="0" kern="1200">
          <a:solidFill>
            <a:schemeClr val="tx2"/>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100000"/>
        </a:lnSpc>
        <a:spcBef>
          <a:spcPts val="0"/>
        </a:spcBef>
        <a:buFont typeface="Arial" panose="020B0604020202020204" pitchFamily="34" charset="0"/>
        <a:buNone/>
        <a:defRPr sz="16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170100" indent="0" algn="l" defTabSz="685800" rtl="0" eaLnBrk="1" latinLnBrk="0" hangingPunct="1">
        <a:lnSpc>
          <a:spcPct val="100000"/>
        </a:lnSpc>
        <a:spcBef>
          <a:spcPts val="450"/>
        </a:spcBef>
        <a:spcAft>
          <a:spcPts val="750"/>
        </a:spcAft>
        <a:buFont typeface="Arial" panose="020B0604020202020204" pitchFamily="34" charset="0"/>
        <a:buNone/>
        <a:tabLst/>
        <a:defRPr sz="14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572400" indent="-162000" algn="l" defTabSz="685800" rtl="0" eaLnBrk="1" latinLnBrk="0" hangingPunct="1">
        <a:lnSpc>
          <a:spcPct val="100000"/>
        </a:lnSpc>
        <a:spcBef>
          <a:spcPts val="450"/>
        </a:spcBef>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766800" indent="-162000" algn="l" defTabSz="685800" rtl="0" eaLnBrk="1" latinLnBrk="0" hangingPunct="1">
        <a:lnSpc>
          <a:spcPct val="100000"/>
        </a:lnSpc>
        <a:spcBef>
          <a:spcPts val="450"/>
        </a:spcBef>
        <a:spcAft>
          <a:spcPts val="750"/>
        </a:spcAft>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572400" indent="-162000" algn="l" defTabSz="685800" rtl="0" eaLnBrk="1" latinLnBrk="0" hangingPunct="1">
        <a:lnSpc>
          <a:spcPct val="100000"/>
        </a:lnSpc>
        <a:spcBef>
          <a:spcPts val="450"/>
        </a:spcBef>
        <a:buClr>
          <a:schemeClr val="tx1">
            <a:lumMod val="85000"/>
            <a:lumOff val="15000"/>
          </a:schemeClr>
        </a:buClr>
        <a:buFont typeface="+mj-lt"/>
        <a:buAutoNum type="arabi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766800" indent="-162000" algn="l" defTabSz="685800" rtl="0" eaLnBrk="1" latinLnBrk="0" hangingPunct="1">
        <a:lnSpc>
          <a:spcPct val="100000"/>
        </a:lnSpc>
        <a:spcBef>
          <a:spcPts val="450"/>
        </a:spcBef>
        <a:spcAft>
          <a:spcPts val="750"/>
        </a:spcAft>
        <a:buClr>
          <a:schemeClr val="tx1">
            <a:lumMod val="85000"/>
            <a:lumOff val="15000"/>
          </a:schemeClr>
        </a:buClr>
        <a:buFont typeface="+mj-lt"/>
        <a:buAutoNum type="alphaL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6pPr>
      <a:lvl7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7pPr>
      <a:lvl8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8pPr>
      <a:lvl9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13">
          <p15:clr>
            <a:srgbClr val="F26B43"/>
          </p15:clr>
        </p15:guide>
        <p15:guide id="2" pos="7106">
          <p15:clr>
            <a:srgbClr val="F26B43"/>
          </p15:clr>
        </p15:guide>
        <p15:guide id="3" orient="horz" pos="259">
          <p15:clr>
            <a:srgbClr val="F26B43"/>
          </p15:clr>
        </p15:guide>
        <p15:guide id="4" orient="horz" pos="4065">
          <p15:clr>
            <a:srgbClr val="F26B43"/>
          </p15:clr>
        </p15:guide>
        <p15:guide id="5" pos="574">
          <p15:clr>
            <a:srgbClr val="F26B43"/>
          </p15:clr>
        </p15:guide>
        <p15:guide id="6" pos="3976">
          <p15:clr>
            <a:srgbClr val="F26B43"/>
          </p15:clr>
        </p15:guide>
        <p15:guide id="7" pos="7378">
          <p15:clr>
            <a:srgbClr val="F26B43"/>
          </p15:clr>
        </p15:guide>
        <p15:guide id="8" orient="horz" pos="486">
          <p15:clr>
            <a:srgbClr val="F26B43"/>
          </p15:clr>
        </p15:guide>
        <p15:guide id="9" pos="3704">
          <p15:clr>
            <a:srgbClr val="F26B43"/>
          </p15:clr>
        </p15:guide>
        <p15:guide id="10" orient="horz" pos="2273">
          <p15:clr>
            <a:srgbClr val="F26B43"/>
          </p15:clr>
        </p15:guide>
        <p15:guide id="11" orient="horz" pos="2047">
          <p15:clr>
            <a:srgbClr val="F26B43"/>
          </p15:clr>
        </p15:guide>
        <p15:guide id="12" pos="2275">
          <p15:clr>
            <a:srgbClr val="F26B43"/>
          </p15:clr>
        </p15:guide>
        <p15:guide id="13" pos="2018">
          <p15:clr>
            <a:srgbClr val="F26B43"/>
          </p15:clr>
        </p15:guide>
        <p15:guide id="14" pos="5647">
          <p15:clr>
            <a:srgbClr val="F26B43"/>
          </p15:clr>
        </p15:guide>
        <p15:guide id="15" pos="5405">
          <p15:clr>
            <a:srgbClr val="F26B43"/>
          </p15:clr>
        </p15:guide>
        <p15:guide id="16" pos="3432">
          <p15:clr>
            <a:srgbClr val="A4A3A4"/>
          </p15:clr>
        </p15:guide>
        <p15:guide id="17" pos="4248">
          <p15:clr>
            <a:srgbClr val="A4A3A4"/>
          </p15:clr>
        </p15:guide>
        <p15:guide id="18" pos="846">
          <p15:clr>
            <a:srgbClr val="A4A3A4"/>
          </p15:clr>
        </p15:guide>
        <p15:guide id="19" pos="6834">
          <p15:clr>
            <a:srgbClr val="A4A3A4"/>
          </p15:clr>
        </p15:guide>
        <p15:guide id="20" orient="horz" pos="4209">
          <p15:clr>
            <a:srgbClr val="5ACBF0"/>
          </p15:clr>
        </p15:guide>
        <p15:guide id="21" pos="7566">
          <p15:clr>
            <a:srgbClr val="5ACBF0"/>
          </p15:clr>
        </p15:guide>
        <p15:guide id="22" orient="horz" pos="867">
          <p15:clr>
            <a:srgbClr val="F26B43"/>
          </p15:clr>
        </p15:guide>
        <p15:guide id="23" orient="horz" pos="1139">
          <p15:clr>
            <a:srgbClr val="F26B43"/>
          </p15:clr>
        </p15:guide>
        <p15:guide id="24" pos="3840">
          <p15:clr>
            <a:srgbClr val="5ACBF0"/>
          </p15:clr>
        </p15:guide>
        <p15:guide id="25" orient="horz" pos="2160">
          <p15:clr>
            <a:srgbClr val="5ACBF0"/>
          </p15:clr>
        </p15:guide>
        <p15:guide id="26" orient="horz" pos="2890">
          <p15:clr>
            <a:srgbClr val="F26B43"/>
          </p15:clr>
        </p15:guide>
        <p15:guide id="27" orient="horz" pos="123">
          <p15:clr>
            <a:srgbClr val="F26B43"/>
          </p15:clr>
        </p15:guide>
        <p15:guide id="28" orient="horz" pos="3117">
          <p15:clr>
            <a:srgbClr val="F26B43"/>
          </p15:clr>
        </p15:guide>
        <p15:guide id="29" pos="295">
          <p15:clr>
            <a:srgbClr val="F26B43"/>
          </p15:clr>
        </p15:guide>
        <p15:guide id="30" orient="horz" pos="1620">
          <p15:clr>
            <a:srgbClr val="F26B43"/>
          </p15:clr>
        </p15:guide>
        <p15:guide id="31" orient="horz" pos="305">
          <p15:clr>
            <a:srgbClr val="F26B43"/>
          </p15:clr>
        </p15:guide>
        <p15:guide id="32" orient="horz" pos="298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elplatzhalter 1">
            <a:extLst>
              <a:ext uri="{FF2B5EF4-FFF2-40B4-BE49-F238E27FC236}">
                <a16:creationId xmlns:a16="http://schemas.microsoft.com/office/drawing/2014/main" id="{DAB5A581-FBB5-B64A-82B5-CF0235F838C8}"/>
              </a:ext>
            </a:extLst>
          </p:cNvPr>
          <p:cNvSpPr>
            <a:spLocks noGrp="1"/>
          </p:cNvSpPr>
          <p:nvPr>
            <p:ph type="title"/>
          </p:nvPr>
        </p:nvSpPr>
        <p:spPr bwMode="gray">
          <a:xfrm>
            <a:off x="468315" y="484188"/>
            <a:ext cx="6995837" cy="647402"/>
          </a:xfrm>
          <a:prstGeom prst="rect">
            <a:avLst/>
          </a:prstGeom>
        </p:spPr>
        <p:txBody>
          <a:bodyPr vert="horz" lIns="0" tIns="0" rIns="0" bIns="0" rtlCol="0" anchor="t">
            <a:normAutofit/>
          </a:bodyPr>
          <a:lstStyle/>
          <a:p>
            <a:r>
              <a:rPr lang="de-DE" dirty="0"/>
              <a:t>Headline</a:t>
            </a:r>
          </a:p>
        </p:txBody>
      </p:sp>
      <p:sp>
        <p:nvSpPr>
          <p:cNvPr id="13" name="Textplatzhalter 2">
            <a:extLst>
              <a:ext uri="{FF2B5EF4-FFF2-40B4-BE49-F238E27FC236}">
                <a16:creationId xmlns:a16="http://schemas.microsoft.com/office/drawing/2014/main" id="{21F734BD-DA62-F24B-A18B-A371C3098156}"/>
              </a:ext>
            </a:extLst>
          </p:cNvPr>
          <p:cNvSpPr>
            <a:spLocks noGrp="1"/>
          </p:cNvSpPr>
          <p:nvPr>
            <p:ph type="body" idx="1"/>
          </p:nvPr>
        </p:nvSpPr>
        <p:spPr bwMode="gray">
          <a:xfrm>
            <a:off x="468313" y="1184906"/>
            <a:ext cx="6995839" cy="3395125"/>
          </a:xfrm>
          <a:prstGeom prst="rect">
            <a:avLst/>
          </a:prstGeom>
        </p:spPr>
        <p:txBody>
          <a:bodyPr vert="horz" lIns="0" tIns="0" rIns="0" bIns="0" rtlCol="0">
            <a:normAutofit/>
          </a:bodyPr>
          <a:lstStyle/>
          <a:p>
            <a:pPr lvl="0"/>
            <a:r>
              <a:rPr lang="de-DE" dirty="0"/>
              <a:t>First </a:t>
            </a:r>
            <a:r>
              <a:rPr lang="de-DE" dirty="0" err="1"/>
              <a:t>stage</a:t>
            </a:r>
            <a:endParaRPr lang="de-DE" dirty="0"/>
          </a:p>
          <a:p>
            <a:pPr lvl="1"/>
            <a:r>
              <a:rPr lang="de-DE" dirty="0"/>
              <a:t>Second </a:t>
            </a:r>
            <a:r>
              <a:rPr lang="de-DE" dirty="0" err="1"/>
              <a:t>stage</a:t>
            </a:r>
            <a:endParaRPr lang="de-DE" dirty="0"/>
          </a:p>
          <a:p>
            <a:pPr lvl="2"/>
            <a:r>
              <a:rPr lang="de-DE" dirty="0"/>
              <a:t>Third </a:t>
            </a:r>
            <a:r>
              <a:rPr lang="de-DE" dirty="0" err="1"/>
              <a:t>stage</a:t>
            </a:r>
            <a:endParaRPr lang="de-DE" dirty="0"/>
          </a:p>
          <a:p>
            <a:pPr lvl="3"/>
            <a:r>
              <a:rPr lang="de-DE" dirty="0" err="1"/>
              <a:t>Fourth</a:t>
            </a:r>
            <a:r>
              <a:rPr lang="de-DE" dirty="0"/>
              <a:t> </a:t>
            </a:r>
            <a:r>
              <a:rPr lang="de-DE" dirty="0" err="1"/>
              <a:t>stage</a:t>
            </a:r>
            <a:endParaRPr lang="de-DE" dirty="0"/>
          </a:p>
          <a:p>
            <a:pPr lvl="4"/>
            <a:r>
              <a:rPr lang="de-DE" dirty="0" err="1"/>
              <a:t>Fifth</a:t>
            </a:r>
            <a:r>
              <a:rPr lang="de-DE" dirty="0"/>
              <a:t> </a:t>
            </a:r>
            <a:r>
              <a:rPr lang="de-DE" dirty="0" err="1"/>
              <a:t>stage</a:t>
            </a:r>
            <a:endParaRPr lang="de-DE" dirty="0"/>
          </a:p>
          <a:p>
            <a:pPr lvl="5"/>
            <a:r>
              <a:rPr lang="de-DE" dirty="0" err="1"/>
              <a:t>Sixth</a:t>
            </a:r>
            <a:r>
              <a:rPr lang="de-DE" dirty="0"/>
              <a:t> </a:t>
            </a:r>
            <a:r>
              <a:rPr lang="de-DE" dirty="0" err="1"/>
              <a:t>stage</a:t>
            </a:r>
            <a:endParaRPr lang="de-DE" dirty="0"/>
          </a:p>
        </p:txBody>
      </p:sp>
      <p:sp>
        <p:nvSpPr>
          <p:cNvPr id="7" name="Foliennummernplatzhalter 5">
            <a:extLst>
              <a:ext uri="{FF2B5EF4-FFF2-40B4-BE49-F238E27FC236}">
                <a16:creationId xmlns:a16="http://schemas.microsoft.com/office/drawing/2014/main" id="{34133B2C-72EA-764E-8450-69A35F535FC5}"/>
              </a:ext>
            </a:extLst>
          </p:cNvPr>
          <p:cNvSpPr>
            <a:spLocks noGrp="1"/>
          </p:cNvSpPr>
          <p:nvPr>
            <p:ph type="sldNum" sz="quarter" idx="4"/>
          </p:nvPr>
        </p:nvSpPr>
        <p:spPr bwMode="black">
          <a:xfrm>
            <a:off x="8694104" y="4843034"/>
            <a:ext cx="270000" cy="97200"/>
          </a:xfrm>
          <a:prstGeom prst="rect">
            <a:avLst/>
          </a:prstGeom>
        </p:spPr>
        <p:txBody>
          <a:bodyPr vert="horz" lIns="0" tIns="0" rIns="0" bIns="0" rtlCol="0" anchor="b"/>
          <a:lstStyle>
            <a:lvl1pPr algn="r">
              <a:lnSpc>
                <a:spcPct val="90000"/>
              </a:lnSpc>
              <a:defRPr lang="de-DE" sz="600" b="0" i="0" kern="1200" smtClean="0">
                <a:solidFill>
                  <a:schemeClr val="bg1">
                    <a:lumMod val="75000"/>
                  </a:schemeClr>
                </a:solidFill>
                <a:latin typeface="Calibri Light" panose="020F0302020204030204" pitchFamily="34" charset="0"/>
                <a:ea typeface="+mn-ea"/>
                <a:cs typeface="Calibri Light" panose="020F0302020204030204" pitchFamily="34" charset="0"/>
              </a:defRPr>
            </a:lvl1pPr>
          </a:lstStyle>
          <a:p>
            <a:fld id="{C201EEB8-6482-40CC-A2C8-0955E4E6251A}" type="slidenum">
              <a:rPr lang="de-DE"/>
              <a:pPr/>
              <a:t>‹Nr.›</a:t>
            </a:fld>
            <a:endParaRPr lang="de-DE" dirty="0"/>
          </a:p>
        </p:txBody>
      </p:sp>
      <p:pic>
        <p:nvPicPr>
          <p:cNvPr id="14" name="Picture 2">
            <a:extLst>
              <a:ext uri="{FF2B5EF4-FFF2-40B4-BE49-F238E27FC236}">
                <a16:creationId xmlns:a16="http://schemas.microsoft.com/office/drawing/2014/main" id="{8F489084-D932-4A4E-A293-315314A33667}"/>
              </a:ext>
            </a:extLst>
          </p:cNvPr>
          <p:cNvPicPr>
            <a:picLocks noChangeAspect="1" noChangeArrowheads="1"/>
          </p:cNvPicPr>
          <p:nvPr userDrawn="1"/>
        </p:nvPicPr>
        <p:blipFill>
          <a:blip r:embed="rId51" cstate="hqprint">
            <a:extLst>
              <a:ext uri="{28A0092B-C50C-407E-A947-70E740481C1C}">
                <a14:useLocalDpi xmlns:a14="http://schemas.microsoft.com/office/drawing/2010/main"/>
              </a:ext>
            </a:extLst>
          </a:blip>
          <a:srcRect/>
          <a:stretch>
            <a:fillRect/>
          </a:stretch>
        </p:blipFill>
        <p:spPr bwMode="auto">
          <a:xfrm>
            <a:off x="8579975" y="195263"/>
            <a:ext cx="384638" cy="144239"/>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uppieren 32">
            <a:extLst>
              <a:ext uri="{FF2B5EF4-FFF2-40B4-BE49-F238E27FC236}">
                <a16:creationId xmlns:a16="http://schemas.microsoft.com/office/drawing/2014/main" id="{18436531-6DA9-C640-BA03-B1B1721C1C88}"/>
              </a:ext>
            </a:extLst>
          </p:cNvPr>
          <p:cNvGrpSpPr/>
          <p:nvPr userDrawn="1"/>
        </p:nvGrpSpPr>
        <p:grpSpPr>
          <a:xfrm>
            <a:off x="179388" y="4742158"/>
            <a:ext cx="2998153" cy="215900"/>
            <a:chOff x="464730" y="4736383"/>
            <a:chExt cx="2998153" cy="215900"/>
          </a:xfrm>
        </p:grpSpPr>
        <p:grpSp>
          <p:nvGrpSpPr>
            <p:cNvPr id="27" name="Gruppieren 26">
              <a:extLst>
                <a:ext uri="{FF2B5EF4-FFF2-40B4-BE49-F238E27FC236}">
                  <a16:creationId xmlns:a16="http://schemas.microsoft.com/office/drawing/2014/main" id="{27553CD7-6B33-CD40-8180-B7F5B270C5DC}"/>
                </a:ext>
              </a:extLst>
            </p:cNvPr>
            <p:cNvGrpSpPr/>
            <p:nvPr userDrawn="1"/>
          </p:nvGrpSpPr>
          <p:grpSpPr>
            <a:xfrm>
              <a:off x="464730" y="4736383"/>
              <a:ext cx="2998153" cy="215900"/>
              <a:chOff x="464730" y="4736383"/>
              <a:chExt cx="2998153" cy="215900"/>
            </a:xfrm>
          </p:grpSpPr>
          <p:sp>
            <p:nvSpPr>
              <p:cNvPr id="20" name="Fußzeilenplatzhalter 3">
                <a:extLst>
                  <a:ext uri="{FF2B5EF4-FFF2-40B4-BE49-F238E27FC236}">
                    <a16:creationId xmlns:a16="http://schemas.microsoft.com/office/drawing/2014/main" id="{08272C54-F2BF-A747-99CC-ABB117418544}"/>
                  </a:ext>
                </a:extLst>
              </p:cNvPr>
              <p:cNvSpPr txBox="1">
                <a:spLocks/>
              </p:cNvSpPr>
              <p:nvPr userDrawn="1"/>
            </p:nvSpPr>
            <p:spPr>
              <a:xfrm>
                <a:off x="464730" y="4740342"/>
                <a:ext cx="1269962" cy="207896"/>
              </a:xfrm>
              <a:prstGeom prst="rect">
                <a:avLst/>
              </a:prstGeom>
            </p:spPr>
            <p:txBody>
              <a:bodyPr vert="horz" lIns="0" tIns="0" rIns="0" bIns="0" rtlCol="0" anchor="b"/>
              <a:lstStyle>
                <a:defPPr>
                  <a:defRPr lang="de-DE"/>
                </a:defPPr>
                <a:lvl1pPr algn="l" rtl="0" fontAlgn="base">
                  <a:spcBef>
                    <a:spcPct val="0"/>
                  </a:spcBef>
                  <a:spcAft>
                    <a:spcPct val="0"/>
                  </a:spcAft>
                  <a:defRPr sz="1050" b="0" i="0" kern="1200">
                    <a:solidFill>
                      <a:schemeClr val="bg1">
                        <a:lumMod val="75000"/>
                      </a:schemeClr>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de-DE" sz="600" noProof="1"/>
                  <a:t>KURSWECHSEL KRANKENHAUSPOLITIK</a:t>
                </a:r>
              </a:p>
            </p:txBody>
          </p:sp>
          <p:sp>
            <p:nvSpPr>
              <p:cNvPr id="21" name="Fußzeilenplatzhalter 3">
                <a:extLst>
                  <a:ext uri="{FF2B5EF4-FFF2-40B4-BE49-F238E27FC236}">
                    <a16:creationId xmlns:a16="http://schemas.microsoft.com/office/drawing/2014/main" id="{23869AF6-41FE-CE45-B74F-12C3EBED7C62}"/>
                  </a:ext>
                </a:extLst>
              </p:cNvPr>
              <p:cNvSpPr txBox="1">
                <a:spLocks/>
              </p:cNvSpPr>
              <p:nvPr userDrawn="1"/>
            </p:nvSpPr>
            <p:spPr>
              <a:xfrm>
                <a:off x="1994012" y="4736383"/>
                <a:ext cx="1468871" cy="215900"/>
              </a:xfrm>
              <a:prstGeom prst="rect">
                <a:avLst/>
              </a:prstGeom>
            </p:spPr>
            <p:txBody>
              <a:bodyPr vert="horz" lIns="0" tIns="0" rIns="0" bIns="0" rtlCol="0" anchor="b"/>
              <a:lstStyle>
                <a:defPPr>
                  <a:defRPr lang="de-DE"/>
                </a:defPPr>
                <a:lvl1pPr algn="l" rtl="0" fontAlgn="base">
                  <a:spcBef>
                    <a:spcPct val="0"/>
                  </a:spcBef>
                  <a:spcAft>
                    <a:spcPct val="0"/>
                  </a:spcAft>
                  <a:defRPr sz="1050" b="0" i="0" kern="1200">
                    <a:solidFill>
                      <a:schemeClr val="bg1">
                        <a:lumMod val="75000"/>
                      </a:schemeClr>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de-DE" sz="600" noProof="1"/>
                  <a:t>DISKUTIEREN. ENTSCHEIDEN. HANDELN.</a:t>
                </a:r>
              </a:p>
            </p:txBody>
          </p:sp>
        </p:grpSp>
        <p:pic>
          <p:nvPicPr>
            <p:cNvPr id="32" name="Grafik 31">
              <a:extLst>
                <a:ext uri="{FF2B5EF4-FFF2-40B4-BE49-F238E27FC236}">
                  <a16:creationId xmlns:a16="http://schemas.microsoft.com/office/drawing/2014/main" id="{47F9F637-EBE2-7C4A-AFD5-C375B0B9DE65}"/>
                </a:ext>
              </a:extLst>
            </p:cNvPr>
            <p:cNvPicPr>
              <a:picLocks noChangeAspect="1"/>
            </p:cNvPicPr>
            <p:nvPr userDrawn="1"/>
          </p:nvPicPr>
          <p:blipFill rotWithShape="1">
            <a:blip r:embed="rId52" cstate="hqprint">
              <a:extLst>
                <a:ext uri="{28A0092B-C50C-407E-A947-70E740481C1C}">
                  <a14:useLocalDpi xmlns:a14="http://schemas.microsoft.com/office/drawing/2010/main"/>
                </a:ext>
              </a:extLst>
            </a:blip>
            <a:srcRect l="11658" t="10466" r="11726" b="36656"/>
            <a:stretch/>
          </p:blipFill>
          <p:spPr>
            <a:xfrm>
              <a:off x="1703143" y="4821574"/>
              <a:ext cx="248058" cy="115094"/>
            </a:xfrm>
            <a:prstGeom prst="rect">
              <a:avLst/>
            </a:prstGeom>
          </p:spPr>
        </p:pic>
      </p:grpSp>
    </p:spTree>
    <p:extLst>
      <p:ext uri="{BB962C8B-B14F-4D97-AF65-F5344CB8AC3E}">
        <p14:creationId xmlns:p14="http://schemas.microsoft.com/office/powerpoint/2010/main" val="2084755304"/>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 id="2147483972" r:id="rId18"/>
    <p:sldLayoutId id="2147483973" r:id="rId19"/>
    <p:sldLayoutId id="2147483974" r:id="rId20"/>
    <p:sldLayoutId id="2147483975" r:id="rId21"/>
    <p:sldLayoutId id="2147483976" r:id="rId22"/>
    <p:sldLayoutId id="2147483977" r:id="rId23"/>
    <p:sldLayoutId id="2147483978" r:id="rId24"/>
    <p:sldLayoutId id="2147483979" r:id="rId25"/>
    <p:sldLayoutId id="2147483980" r:id="rId26"/>
    <p:sldLayoutId id="2147483981" r:id="rId27"/>
    <p:sldLayoutId id="2147483982" r:id="rId28"/>
    <p:sldLayoutId id="2147483983" r:id="rId29"/>
    <p:sldLayoutId id="2147483984" r:id="rId30"/>
    <p:sldLayoutId id="2147483985" r:id="rId31"/>
    <p:sldLayoutId id="2147483986" r:id="rId32"/>
    <p:sldLayoutId id="2147483987" r:id="rId33"/>
    <p:sldLayoutId id="2147483988" r:id="rId34"/>
    <p:sldLayoutId id="2147483989" r:id="rId35"/>
    <p:sldLayoutId id="2147483990" r:id="rId36"/>
    <p:sldLayoutId id="2147483991" r:id="rId37"/>
    <p:sldLayoutId id="2147483992" r:id="rId38"/>
    <p:sldLayoutId id="2147483993" r:id="rId39"/>
    <p:sldLayoutId id="2147483994" r:id="rId40"/>
    <p:sldLayoutId id="2147483995" r:id="rId41"/>
    <p:sldLayoutId id="2147483996" r:id="rId42"/>
    <p:sldLayoutId id="2147483997" r:id="rId43"/>
    <p:sldLayoutId id="2147483998" r:id="rId44"/>
    <p:sldLayoutId id="2147483999" r:id="rId45"/>
    <p:sldLayoutId id="2147484000" r:id="rId46"/>
    <p:sldLayoutId id="2147484001" r:id="rId47"/>
    <p:sldLayoutId id="2147484002" r:id="rId48"/>
    <p:sldLayoutId id="2147484003" r:id="rId49"/>
  </p:sldLayoutIdLst>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200" b="1" i="0" kern="1200">
          <a:solidFill>
            <a:schemeClr val="tx2"/>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100000"/>
        </a:lnSpc>
        <a:spcBef>
          <a:spcPts val="0"/>
        </a:spcBef>
        <a:buFont typeface="Arial" panose="020B0604020202020204" pitchFamily="34" charset="0"/>
        <a:buNone/>
        <a:defRPr sz="16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170100" indent="0" algn="l" defTabSz="685800" rtl="0" eaLnBrk="1" latinLnBrk="0" hangingPunct="1">
        <a:lnSpc>
          <a:spcPct val="100000"/>
        </a:lnSpc>
        <a:spcBef>
          <a:spcPts val="450"/>
        </a:spcBef>
        <a:spcAft>
          <a:spcPts val="750"/>
        </a:spcAft>
        <a:buFont typeface="Arial" panose="020B0604020202020204" pitchFamily="34" charset="0"/>
        <a:buNone/>
        <a:tabLst/>
        <a:defRPr sz="14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572400" indent="-162000" algn="l" defTabSz="685800" rtl="0" eaLnBrk="1" latinLnBrk="0" hangingPunct="1">
        <a:lnSpc>
          <a:spcPct val="100000"/>
        </a:lnSpc>
        <a:spcBef>
          <a:spcPts val="450"/>
        </a:spcBef>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766800" indent="-162000" algn="l" defTabSz="685800" rtl="0" eaLnBrk="1" latinLnBrk="0" hangingPunct="1">
        <a:lnSpc>
          <a:spcPct val="100000"/>
        </a:lnSpc>
        <a:spcBef>
          <a:spcPts val="450"/>
        </a:spcBef>
        <a:spcAft>
          <a:spcPts val="750"/>
        </a:spcAft>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572400" indent="-162000" algn="l" defTabSz="685800" rtl="0" eaLnBrk="1" latinLnBrk="0" hangingPunct="1">
        <a:lnSpc>
          <a:spcPct val="100000"/>
        </a:lnSpc>
        <a:spcBef>
          <a:spcPts val="450"/>
        </a:spcBef>
        <a:buClr>
          <a:schemeClr val="tx1">
            <a:lumMod val="85000"/>
            <a:lumOff val="15000"/>
          </a:schemeClr>
        </a:buClr>
        <a:buFont typeface="+mj-lt"/>
        <a:buAutoNum type="arabi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766800" indent="-162000" algn="l" defTabSz="685800" rtl="0" eaLnBrk="1" latinLnBrk="0" hangingPunct="1">
        <a:lnSpc>
          <a:spcPct val="100000"/>
        </a:lnSpc>
        <a:spcBef>
          <a:spcPts val="450"/>
        </a:spcBef>
        <a:spcAft>
          <a:spcPts val="750"/>
        </a:spcAft>
        <a:buClr>
          <a:schemeClr val="tx1">
            <a:lumMod val="85000"/>
            <a:lumOff val="15000"/>
          </a:schemeClr>
        </a:buClr>
        <a:buFont typeface="+mj-lt"/>
        <a:buAutoNum type="alphaL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6pPr>
      <a:lvl7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7pPr>
      <a:lvl8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8pPr>
      <a:lvl9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13">
          <p15:clr>
            <a:srgbClr val="F26B43"/>
          </p15:clr>
        </p15:guide>
        <p15:guide id="4" pos="7106">
          <p15:clr>
            <a:srgbClr val="F26B43"/>
          </p15:clr>
        </p15:guide>
        <p15:guide id="5" orient="horz" pos="259">
          <p15:clr>
            <a:srgbClr val="F26B43"/>
          </p15:clr>
        </p15:guide>
        <p15:guide id="8" orient="horz" pos="4065">
          <p15:clr>
            <a:srgbClr val="F26B43"/>
          </p15:clr>
        </p15:guide>
        <p15:guide id="9" pos="574">
          <p15:clr>
            <a:srgbClr val="F26B43"/>
          </p15:clr>
        </p15:guide>
        <p15:guide id="11" pos="3976">
          <p15:clr>
            <a:srgbClr val="F26B43"/>
          </p15:clr>
        </p15:guide>
        <p15:guide id="12" pos="7378">
          <p15:clr>
            <a:srgbClr val="F26B43"/>
          </p15:clr>
        </p15:guide>
        <p15:guide id="15" orient="horz" pos="486">
          <p15:clr>
            <a:srgbClr val="F26B43"/>
          </p15:clr>
        </p15:guide>
        <p15:guide id="18" pos="3704">
          <p15:clr>
            <a:srgbClr val="F26B43"/>
          </p15:clr>
        </p15:guide>
        <p15:guide id="19" orient="horz" pos="2273">
          <p15:clr>
            <a:srgbClr val="F26B43"/>
          </p15:clr>
        </p15:guide>
        <p15:guide id="20" orient="horz" pos="2047">
          <p15:clr>
            <a:srgbClr val="F26B43"/>
          </p15:clr>
        </p15:guide>
        <p15:guide id="21" pos="2275">
          <p15:clr>
            <a:srgbClr val="F26B43"/>
          </p15:clr>
        </p15:guide>
        <p15:guide id="22" pos="2018">
          <p15:clr>
            <a:srgbClr val="F26B43"/>
          </p15:clr>
        </p15:guide>
        <p15:guide id="23" pos="5647">
          <p15:clr>
            <a:srgbClr val="F26B43"/>
          </p15:clr>
        </p15:guide>
        <p15:guide id="24" pos="5405">
          <p15:clr>
            <a:srgbClr val="F26B43"/>
          </p15:clr>
        </p15:guide>
        <p15:guide id="25" pos="3432">
          <p15:clr>
            <a:srgbClr val="A4A3A4"/>
          </p15:clr>
        </p15:guide>
        <p15:guide id="28" pos="4248">
          <p15:clr>
            <a:srgbClr val="A4A3A4"/>
          </p15:clr>
        </p15:guide>
        <p15:guide id="29" pos="846">
          <p15:clr>
            <a:srgbClr val="A4A3A4"/>
          </p15:clr>
        </p15:guide>
        <p15:guide id="30" pos="6834">
          <p15:clr>
            <a:srgbClr val="A4A3A4"/>
          </p15:clr>
        </p15:guide>
        <p15:guide id="34" orient="horz" pos="4209">
          <p15:clr>
            <a:srgbClr val="5ACBF0"/>
          </p15:clr>
        </p15:guide>
        <p15:guide id="35" pos="7566">
          <p15:clr>
            <a:srgbClr val="5ACBF0"/>
          </p15:clr>
        </p15:guide>
        <p15:guide id="36" orient="horz" pos="867">
          <p15:clr>
            <a:srgbClr val="F26B43"/>
          </p15:clr>
        </p15:guide>
        <p15:guide id="37" orient="horz" pos="1139">
          <p15:clr>
            <a:srgbClr val="F26B43"/>
          </p15:clr>
        </p15:guide>
        <p15:guide id="38" pos="3840">
          <p15:clr>
            <a:srgbClr val="5ACBF0"/>
          </p15:clr>
        </p15:guide>
        <p15:guide id="39" orient="horz" pos="2160">
          <p15:clr>
            <a:srgbClr val="5ACBF0"/>
          </p15:clr>
        </p15:guide>
        <p15:guide id="40" orient="horz" pos="2890">
          <p15:clr>
            <a:srgbClr val="F26B43"/>
          </p15:clr>
        </p15:guide>
        <p15:guide id="41" orient="horz" pos="123">
          <p15:clr>
            <a:srgbClr val="F26B43"/>
          </p15:clr>
        </p15:guide>
        <p15:guide id="42" orient="horz" pos="3117">
          <p15:clr>
            <a:srgbClr val="F26B43"/>
          </p15:clr>
        </p15:guide>
        <p15:guide id="43" pos="295">
          <p15:clr>
            <a:srgbClr val="F26B43"/>
          </p15:clr>
        </p15:guide>
        <p15:guide id="44" orient="horz" pos="1620">
          <p15:clr>
            <a:srgbClr val="F26B43"/>
          </p15:clr>
        </p15:guide>
        <p15:guide id="45" orient="horz" pos="305">
          <p15:clr>
            <a:srgbClr val="F26B43"/>
          </p15:clr>
        </p15:guide>
        <p15:guide id="46" orient="horz" pos="298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elplatzhalter 1">
            <a:extLst>
              <a:ext uri="{FF2B5EF4-FFF2-40B4-BE49-F238E27FC236}">
                <a16:creationId xmlns:a16="http://schemas.microsoft.com/office/drawing/2014/main" id="{DAB5A581-FBB5-B64A-82B5-CF0235F838C8}"/>
              </a:ext>
            </a:extLst>
          </p:cNvPr>
          <p:cNvSpPr>
            <a:spLocks noGrp="1"/>
          </p:cNvSpPr>
          <p:nvPr>
            <p:ph type="title"/>
          </p:nvPr>
        </p:nvSpPr>
        <p:spPr bwMode="gray">
          <a:xfrm>
            <a:off x="468315" y="484188"/>
            <a:ext cx="6995837" cy="647402"/>
          </a:xfrm>
          <a:prstGeom prst="rect">
            <a:avLst/>
          </a:prstGeom>
        </p:spPr>
        <p:txBody>
          <a:bodyPr vert="horz" lIns="0" tIns="0" rIns="0" bIns="0" rtlCol="0" anchor="t">
            <a:normAutofit/>
          </a:bodyPr>
          <a:lstStyle/>
          <a:p>
            <a:r>
              <a:rPr lang="de-DE" dirty="0"/>
              <a:t>Headline</a:t>
            </a:r>
          </a:p>
        </p:txBody>
      </p:sp>
      <p:sp>
        <p:nvSpPr>
          <p:cNvPr id="13" name="Textplatzhalter 2">
            <a:extLst>
              <a:ext uri="{FF2B5EF4-FFF2-40B4-BE49-F238E27FC236}">
                <a16:creationId xmlns:a16="http://schemas.microsoft.com/office/drawing/2014/main" id="{21F734BD-DA62-F24B-A18B-A371C3098156}"/>
              </a:ext>
            </a:extLst>
          </p:cNvPr>
          <p:cNvSpPr>
            <a:spLocks noGrp="1"/>
          </p:cNvSpPr>
          <p:nvPr>
            <p:ph type="body" idx="1"/>
          </p:nvPr>
        </p:nvSpPr>
        <p:spPr bwMode="gray">
          <a:xfrm>
            <a:off x="468313" y="1184906"/>
            <a:ext cx="6995839" cy="3395125"/>
          </a:xfrm>
          <a:prstGeom prst="rect">
            <a:avLst/>
          </a:prstGeom>
        </p:spPr>
        <p:txBody>
          <a:bodyPr vert="horz" lIns="0" tIns="0" rIns="0" bIns="0" rtlCol="0">
            <a:normAutofit/>
          </a:bodyPr>
          <a:lstStyle/>
          <a:p>
            <a:pPr lvl="0"/>
            <a:r>
              <a:rPr lang="de-DE" dirty="0"/>
              <a:t>First </a:t>
            </a:r>
            <a:r>
              <a:rPr lang="de-DE" dirty="0" err="1"/>
              <a:t>stage</a:t>
            </a:r>
            <a:endParaRPr lang="de-DE" dirty="0"/>
          </a:p>
          <a:p>
            <a:pPr lvl="1"/>
            <a:r>
              <a:rPr lang="de-DE" dirty="0"/>
              <a:t>Second </a:t>
            </a:r>
            <a:r>
              <a:rPr lang="de-DE" dirty="0" err="1"/>
              <a:t>stage</a:t>
            </a:r>
            <a:endParaRPr lang="de-DE" dirty="0"/>
          </a:p>
          <a:p>
            <a:pPr lvl="2"/>
            <a:r>
              <a:rPr lang="de-DE" dirty="0"/>
              <a:t>Third </a:t>
            </a:r>
            <a:r>
              <a:rPr lang="de-DE" dirty="0" err="1"/>
              <a:t>stage</a:t>
            </a:r>
            <a:endParaRPr lang="de-DE" dirty="0"/>
          </a:p>
          <a:p>
            <a:pPr lvl="3"/>
            <a:r>
              <a:rPr lang="de-DE" dirty="0" err="1"/>
              <a:t>Fourth</a:t>
            </a:r>
            <a:r>
              <a:rPr lang="de-DE" dirty="0"/>
              <a:t> </a:t>
            </a:r>
            <a:r>
              <a:rPr lang="de-DE" dirty="0" err="1"/>
              <a:t>stage</a:t>
            </a:r>
            <a:endParaRPr lang="de-DE" dirty="0"/>
          </a:p>
          <a:p>
            <a:pPr lvl="4"/>
            <a:r>
              <a:rPr lang="de-DE" dirty="0" err="1"/>
              <a:t>Fifth</a:t>
            </a:r>
            <a:r>
              <a:rPr lang="de-DE" dirty="0"/>
              <a:t> </a:t>
            </a:r>
            <a:r>
              <a:rPr lang="de-DE" dirty="0" err="1"/>
              <a:t>stage</a:t>
            </a:r>
            <a:endParaRPr lang="de-DE" dirty="0"/>
          </a:p>
          <a:p>
            <a:pPr lvl="5"/>
            <a:r>
              <a:rPr lang="de-DE" dirty="0" err="1"/>
              <a:t>Sixth</a:t>
            </a:r>
            <a:r>
              <a:rPr lang="de-DE" dirty="0"/>
              <a:t> </a:t>
            </a:r>
            <a:r>
              <a:rPr lang="de-DE" dirty="0" err="1"/>
              <a:t>stage</a:t>
            </a:r>
            <a:endParaRPr lang="de-DE" dirty="0"/>
          </a:p>
        </p:txBody>
      </p:sp>
      <p:sp>
        <p:nvSpPr>
          <p:cNvPr id="7" name="Foliennummernplatzhalter 5">
            <a:extLst>
              <a:ext uri="{FF2B5EF4-FFF2-40B4-BE49-F238E27FC236}">
                <a16:creationId xmlns:a16="http://schemas.microsoft.com/office/drawing/2014/main" id="{34133B2C-72EA-764E-8450-69A35F535FC5}"/>
              </a:ext>
            </a:extLst>
          </p:cNvPr>
          <p:cNvSpPr>
            <a:spLocks noGrp="1"/>
          </p:cNvSpPr>
          <p:nvPr>
            <p:ph type="sldNum" sz="quarter" idx="4"/>
          </p:nvPr>
        </p:nvSpPr>
        <p:spPr bwMode="black">
          <a:xfrm>
            <a:off x="8694104" y="4843034"/>
            <a:ext cx="270000" cy="97200"/>
          </a:xfrm>
          <a:prstGeom prst="rect">
            <a:avLst/>
          </a:prstGeom>
        </p:spPr>
        <p:txBody>
          <a:bodyPr vert="horz" lIns="0" tIns="0" rIns="0" bIns="0" rtlCol="0" anchor="b"/>
          <a:lstStyle>
            <a:lvl1pPr algn="r">
              <a:lnSpc>
                <a:spcPct val="90000"/>
              </a:lnSpc>
              <a:defRPr lang="de-DE" sz="600" b="0" i="0" kern="1200" smtClean="0">
                <a:solidFill>
                  <a:schemeClr val="bg1">
                    <a:lumMod val="75000"/>
                  </a:schemeClr>
                </a:solidFill>
                <a:latin typeface="Calibri Light" panose="020F0302020204030204" pitchFamily="34" charset="0"/>
                <a:ea typeface="+mn-ea"/>
                <a:cs typeface="Calibri Light" panose="020F0302020204030204" pitchFamily="34" charset="0"/>
              </a:defRPr>
            </a:lvl1pPr>
          </a:lstStyle>
          <a:p>
            <a:fld id="{C201EEB8-6482-40CC-A2C8-0955E4E6251A}" type="slidenum">
              <a:rPr lang="de-DE"/>
              <a:pPr/>
              <a:t>‹Nr.›</a:t>
            </a:fld>
            <a:endParaRPr lang="de-DE"/>
          </a:p>
        </p:txBody>
      </p:sp>
      <p:pic>
        <p:nvPicPr>
          <p:cNvPr id="14" name="Picture 2">
            <a:extLst>
              <a:ext uri="{FF2B5EF4-FFF2-40B4-BE49-F238E27FC236}">
                <a16:creationId xmlns:a16="http://schemas.microsoft.com/office/drawing/2014/main" id="{8F489084-D932-4A4E-A293-315314A33667}"/>
              </a:ext>
            </a:extLst>
          </p:cNvPr>
          <p:cNvPicPr>
            <a:picLocks noChangeAspect="1" noChangeArrowheads="1"/>
          </p:cNvPicPr>
          <p:nvPr userDrawn="1"/>
        </p:nvPicPr>
        <p:blipFill>
          <a:blip r:embed="rId53" cstate="hqprint">
            <a:extLst>
              <a:ext uri="{28A0092B-C50C-407E-A947-70E740481C1C}">
                <a14:useLocalDpi xmlns:a14="http://schemas.microsoft.com/office/drawing/2010/main"/>
              </a:ext>
            </a:extLst>
          </a:blip>
          <a:srcRect/>
          <a:stretch>
            <a:fillRect/>
          </a:stretch>
        </p:blipFill>
        <p:spPr bwMode="auto">
          <a:xfrm>
            <a:off x="8579975" y="195263"/>
            <a:ext cx="384638" cy="144239"/>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uppieren 32">
            <a:extLst>
              <a:ext uri="{FF2B5EF4-FFF2-40B4-BE49-F238E27FC236}">
                <a16:creationId xmlns:a16="http://schemas.microsoft.com/office/drawing/2014/main" id="{18436531-6DA9-C640-BA03-B1B1721C1C88}"/>
              </a:ext>
            </a:extLst>
          </p:cNvPr>
          <p:cNvGrpSpPr/>
          <p:nvPr userDrawn="1"/>
        </p:nvGrpSpPr>
        <p:grpSpPr>
          <a:xfrm>
            <a:off x="179388" y="4742158"/>
            <a:ext cx="2998153" cy="215900"/>
            <a:chOff x="464730" y="4736383"/>
            <a:chExt cx="2998153" cy="215900"/>
          </a:xfrm>
        </p:grpSpPr>
        <p:grpSp>
          <p:nvGrpSpPr>
            <p:cNvPr id="27" name="Gruppieren 26">
              <a:extLst>
                <a:ext uri="{FF2B5EF4-FFF2-40B4-BE49-F238E27FC236}">
                  <a16:creationId xmlns:a16="http://schemas.microsoft.com/office/drawing/2014/main" id="{27553CD7-6B33-CD40-8180-B7F5B270C5DC}"/>
                </a:ext>
              </a:extLst>
            </p:cNvPr>
            <p:cNvGrpSpPr/>
            <p:nvPr userDrawn="1"/>
          </p:nvGrpSpPr>
          <p:grpSpPr>
            <a:xfrm>
              <a:off x="464730" y="4736383"/>
              <a:ext cx="2998153" cy="215900"/>
              <a:chOff x="464730" y="4736383"/>
              <a:chExt cx="2998153" cy="215900"/>
            </a:xfrm>
          </p:grpSpPr>
          <p:sp>
            <p:nvSpPr>
              <p:cNvPr id="20" name="Fußzeilenplatzhalter 3">
                <a:extLst>
                  <a:ext uri="{FF2B5EF4-FFF2-40B4-BE49-F238E27FC236}">
                    <a16:creationId xmlns:a16="http://schemas.microsoft.com/office/drawing/2014/main" id="{08272C54-F2BF-A747-99CC-ABB117418544}"/>
                  </a:ext>
                </a:extLst>
              </p:cNvPr>
              <p:cNvSpPr txBox="1">
                <a:spLocks/>
              </p:cNvSpPr>
              <p:nvPr userDrawn="1"/>
            </p:nvSpPr>
            <p:spPr>
              <a:xfrm>
                <a:off x="464730" y="4740342"/>
                <a:ext cx="1269962" cy="207896"/>
              </a:xfrm>
              <a:prstGeom prst="rect">
                <a:avLst/>
              </a:prstGeom>
            </p:spPr>
            <p:txBody>
              <a:bodyPr vert="horz" lIns="0" tIns="0" rIns="0" bIns="0" rtlCol="0" anchor="b"/>
              <a:lstStyle>
                <a:defPPr>
                  <a:defRPr lang="de-DE"/>
                </a:defPPr>
                <a:lvl1pPr algn="l" rtl="0" fontAlgn="base">
                  <a:spcBef>
                    <a:spcPct val="0"/>
                  </a:spcBef>
                  <a:spcAft>
                    <a:spcPct val="0"/>
                  </a:spcAft>
                  <a:defRPr sz="1050" b="0" i="0" kern="1200">
                    <a:solidFill>
                      <a:schemeClr val="bg1">
                        <a:lumMod val="75000"/>
                      </a:schemeClr>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de-DE" sz="600" noProof="1"/>
                  <a:t>KURSWECHSEL KRANKENHAUSPOLITIK</a:t>
                </a:r>
              </a:p>
            </p:txBody>
          </p:sp>
          <p:sp>
            <p:nvSpPr>
              <p:cNvPr id="21" name="Fußzeilenplatzhalter 3">
                <a:extLst>
                  <a:ext uri="{FF2B5EF4-FFF2-40B4-BE49-F238E27FC236}">
                    <a16:creationId xmlns:a16="http://schemas.microsoft.com/office/drawing/2014/main" id="{23869AF6-41FE-CE45-B74F-12C3EBED7C62}"/>
                  </a:ext>
                </a:extLst>
              </p:cNvPr>
              <p:cNvSpPr txBox="1">
                <a:spLocks/>
              </p:cNvSpPr>
              <p:nvPr userDrawn="1"/>
            </p:nvSpPr>
            <p:spPr>
              <a:xfrm>
                <a:off x="1994012" y="4736383"/>
                <a:ext cx="1468871" cy="215900"/>
              </a:xfrm>
              <a:prstGeom prst="rect">
                <a:avLst/>
              </a:prstGeom>
            </p:spPr>
            <p:txBody>
              <a:bodyPr vert="horz" lIns="0" tIns="0" rIns="0" bIns="0" rtlCol="0" anchor="b"/>
              <a:lstStyle>
                <a:defPPr>
                  <a:defRPr lang="de-DE"/>
                </a:defPPr>
                <a:lvl1pPr algn="l" rtl="0" fontAlgn="base">
                  <a:spcBef>
                    <a:spcPct val="0"/>
                  </a:spcBef>
                  <a:spcAft>
                    <a:spcPct val="0"/>
                  </a:spcAft>
                  <a:defRPr sz="1050" b="0" i="0" kern="1200">
                    <a:solidFill>
                      <a:schemeClr val="bg1">
                        <a:lumMod val="75000"/>
                      </a:schemeClr>
                    </a:solidFill>
                    <a:latin typeface="Calibri" panose="020F0502020204030204" pitchFamily="34" charset="0"/>
                    <a:ea typeface="+mn-ea"/>
                    <a:cs typeface="Calibri" panose="020F050202020403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de-DE" sz="600" noProof="1"/>
                  <a:t>DISKUTIEREN. ENTSCHEIDEN. HANDELN.</a:t>
                </a:r>
              </a:p>
            </p:txBody>
          </p:sp>
        </p:grpSp>
        <p:pic>
          <p:nvPicPr>
            <p:cNvPr id="32" name="Grafik 31">
              <a:extLst>
                <a:ext uri="{FF2B5EF4-FFF2-40B4-BE49-F238E27FC236}">
                  <a16:creationId xmlns:a16="http://schemas.microsoft.com/office/drawing/2014/main" id="{47F9F637-EBE2-7C4A-AFD5-C375B0B9DE65}"/>
                </a:ext>
              </a:extLst>
            </p:cNvPr>
            <p:cNvPicPr>
              <a:picLocks noChangeAspect="1"/>
            </p:cNvPicPr>
            <p:nvPr userDrawn="1"/>
          </p:nvPicPr>
          <p:blipFill rotWithShape="1">
            <a:blip r:embed="rId54" cstate="hqprint">
              <a:extLst>
                <a:ext uri="{28A0092B-C50C-407E-A947-70E740481C1C}">
                  <a14:useLocalDpi xmlns:a14="http://schemas.microsoft.com/office/drawing/2010/main"/>
                </a:ext>
              </a:extLst>
            </a:blip>
            <a:srcRect l="11658" t="10466" r="11726" b="36656"/>
            <a:stretch/>
          </p:blipFill>
          <p:spPr>
            <a:xfrm>
              <a:off x="1703143" y="4821574"/>
              <a:ext cx="248058" cy="115094"/>
            </a:xfrm>
            <a:prstGeom prst="rect">
              <a:avLst/>
            </a:prstGeom>
          </p:spPr>
        </p:pic>
      </p:grpSp>
    </p:spTree>
    <p:extLst>
      <p:ext uri="{BB962C8B-B14F-4D97-AF65-F5344CB8AC3E}">
        <p14:creationId xmlns:p14="http://schemas.microsoft.com/office/powerpoint/2010/main" val="363765838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 id="2147484022" r:id="rId18"/>
    <p:sldLayoutId id="2147484023" r:id="rId19"/>
    <p:sldLayoutId id="2147484024" r:id="rId20"/>
    <p:sldLayoutId id="2147484025" r:id="rId21"/>
    <p:sldLayoutId id="2147484026" r:id="rId22"/>
    <p:sldLayoutId id="2147484027" r:id="rId23"/>
    <p:sldLayoutId id="2147484028" r:id="rId24"/>
    <p:sldLayoutId id="2147484029" r:id="rId25"/>
    <p:sldLayoutId id="2147484030" r:id="rId26"/>
    <p:sldLayoutId id="2147484031" r:id="rId27"/>
    <p:sldLayoutId id="2147484032" r:id="rId28"/>
    <p:sldLayoutId id="2147484033" r:id="rId29"/>
    <p:sldLayoutId id="2147484034" r:id="rId30"/>
    <p:sldLayoutId id="2147484035" r:id="rId31"/>
    <p:sldLayoutId id="2147484036" r:id="rId32"/>
    <p:sldLayoutId id="2147484037" r:id="rId33"/>
    <p:sldLayoutId id="2147484038" r:id="rId34"/>
    <p:sldLayoutId id="2147484039" r:id="rId35"/>
    <p:sldLayoutId id="2147484040" r:id="rId36"/>
    <p:sldLayoutId id="2147484041" r:id="rId37"/>
    <p:sldLayoutId id="2147484042" r:id="rId38"/>
    <p:sldLayoutId id="2147484043" r:id="rId39"/>
    <p:sldLayoutId id="2147484044" r:id="rId40"/>
    <p:sldLayoutId id="2147484045" r:id="rId41"/>
    <p:sldLayoutId id="2147484046" r:id="rId42"/>
    <p:sldLayoutId id="2147484047" r:id="rId43"/>
    <p:sldLayoutId id="2147484048" r:id="rId44"/>
    <p:sldLayoutId id="2147484049" r:id="rId45"/>
    <p:sldLayoutId id="2147484050" r:id="rId46"/>
    <p:sldLayoutId id="2147484051" r:id="rId47"/>
    <p:sldLayoutId id="2147484052" r:id="rId48"/>
    <p:sldLayoutId id="2147484053" r:id="rId49"/>
    <p:sldLayoutId id="2147484054" r:id="rId50"/>
    <p:sldLayoutId id="2147484055" r:id="rId51"/>
  </p:sldLayoutIdLst>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200" b="1" i="0" kern="1200">
          <a:solidFill>
            <a:schemeClr val="tx2"/>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100000"/>
        </a:lnSpc>
        <a:spcBef>
          <a:spcPts val="0"/>
        </a:spcBef>
        <a:buFont typeface="Arial" panose="020B0604020202020204" pitchFamily="34" charset="0"/>
        <a:buNone/>
        <a:defRPr sz="16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170100" indent="0" algn="l" defTabSz="685800" rtl="0" eaLnBrk="1" latinLnBrk="0" hangingPunct="1">
        <a:lnSpc>
          <a:spcPct val="100000"/>
        </a:lnSpc>
        <a:spcBef>
          <a:spcPts val="450"/>
        </a:spcBef>
        <a:spcAft>
          <a:spcPts val="750"/>
        </a:spcAft>
        <a:buFont typeface="Arial" panose="020B0604020202020204" pitchFamily="34" charset="0"/>
        <a:buNone/>
        <a:tabLst/>
        <a:defRPr sz="14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572400" indent="-162000" algn="l" defTabSz="685800" rtl="0" eaLnBrk="1" latinLnBrk="0" hangingPunct="1">
        <a:lnSpc>
          <a:spcPct val="100000"/>
        </a:lnSpc>
        <a:spcBef>
          <a:spcPts val="450"/>
        </a:spcBef>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766800" indent="-162000" algn="l" defTabSz="685800" rtl="0" eaLnBrk="1" latinLnBrk="0" hangingPunct="1">
        <a:lnSpc>
          <a:spcPct val="100000"/>
        </a:lnSpc>
        <a:spcBef>
          <a:spcPts val="450"/>
        </a:spcBef>
        <a:spcAft>
          <a:spcPts val="750"/>
        </a:spcAft>
        <a:buClr>
          <a:schemeClr val="accent5"/>
        </a:buClr>
        <a:buFont typeface="Symbol" pitchFamily="2" charset="2"/>
        <a:buChar char="-"/>
        <a:tabLst/>
        <a:defRPr sz="12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572400" indent="-162000" algn="l" defTabSz="685800" rtl="0" eaLnBrk="1" latinLnBrk="0" hangingPunct="1">
        <a:lnSpc>
          <a:spcPct val="100000"/>
        </a:lnSpc>
        <a:spcBef>
          <a:spcPts val="450"/>
        </a:spcBef>
        <a:buClr>
          <a:schemeClr val="tx1">
            <a:lumMod val="85000"/>
            <a:lumOff val="15000"/>
          </a:schemeClr>
        </a:buClr>
        <a:buFont typeface="+mj-lt"/>
        <a:buAutoNum type="arabi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766800" indent="-162000" algn="l" defTabSz="685800" rtl="0" eaLnBrk="1" latinLnBrk="0" hangingPunct="1">
        <a:lnSpc>
          <a:spcPct val="100000"/>
        </a:lnSpc>
        <a:spcBef>
          <a:spcPts val="450"/>
        </a:spcBef>
        <a:spcAft>
          <a:spcPts val="750"/>
        </a:spcAft>
        <a:buClr>
          <a:schemeClr val="tx1">
            <a:lumMod val="85000"/>
            <a:lumOff val="15000"/>
          </a:schemeClr>
        </a:buClr>
        <a:buFont typeface="+mj-lt"/>
        <a:buAutoNum type="alphaLcPeriod"/>
        <a:tabLst/>
        <a:defRPr sz="10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6pPr>
      <a:lvl7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7pPr>
      <a:lvl8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8pPr>
      <a:lvl9pPr marL="164306" indent="-164306" algn="l" defTabSz="685800" rtl="0" eaLnBrk="1" latinLnBrk="0" hangingPunct="1">
        <a:lnSpc>
          <a:spcPct val="90000"/>
        </a:lnSpc>
        <a:spcBef>
          <a:spcPts val="375"/>
        </a:spcBef>
        <a:buFont typeface="Arial" panose="020B0604020202020204" pitchFamily="34" charset="0"/>
        <a:buChar char="•"/>
        <a:tabLst/>
        <a:defRPr sz="10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13">
          <p15:clr>
            <a:srgbClr val="F26B43"/>
          </p15:clr>
        </p15:guide>
        <p15:guide id="4" pos="7106">
          <p15:clr>
            <a:srgbClr val="F26B43"/>
          </p15:clr>
        </p15:guide>
        <p15:guide id="5" orient="horz" pos="259">
          <p15:clr>
            <a:srgbClr val="F26B43"/>
          </p15:clr>
        </p15:guide>
        <p15:guide id="8" orient="horz" pos="4065">
          <p15:clr>
            <a:srgbClr val="F26B43"/>
          </p15:clr>
        </p15:guide>
        <p15:guide id="9" pos="574">
          <p15:clr>
            <a:srgbClr val="F26B43"/>
          </p15:clr>
        </p15:guide>
        <p15:guide id="11" pos="3976">
          <p15:clr>
            <a:srgbClr val="F26B43"/>
          </p15:clr>
        </p15:guide>
        <p15:guide id="12" pos="7378">
          <p15:clr>
            <a:srgbClr val="F26B43"/>
          </p15:clr>
        </p15:guide>
        <p15:guide id="15" orient="horz" pos="486">
          <p15:clr>
            <a:srgbClr val="F26B43"/>
          </p15:clr>
        </p15:guide>
        <p15:guide id="18" pos="3704">
          <p15:clr>
            <a:srgbClr val="F26B43"/>
          </p15:clr>
        </p15:guide>
        <p15:guide id="19" orient="horz" pos="2273">
          <p15:clr>
            <a:srgbClr val="F26B43"/>
          </p15:clr>
        </p15:guide>
        <p15:guide id="20" orient="horz" pos="2047">
          <p15:clr>
            <a:srgbClr val="F26B43"/>
          </p15:clr>
        </p15:guide>
        <p15:guide id="21" pos="2275">
          <p15:clr>
            <a:srgbClr val="F26B43"/>
          </p15:clr>
        </p15:guide>
        <p15:guide id="22" pos="2018">
          <p15:clr>
            <a:srgbClr val="F26B43"/>
          </p15:clr>
        </p15:guide>
        <p15:guide id="23" pos="5647">
          <p15:clr>
            <a:srgbClr val="F26B43"/>
          </p15:clr>
        </p15:guide>
        <p15:guide id="24" pos="5405">
          <p15:clr>
            <a:srgbClr val="F26B43"/>
          </p15:clr>
        </p15:guide>
        <p15:guide id="25" pos="3432">
          <p15:clr>
            <a:srgbClr val="A4A3A4"/>
          </p15:clr>
        </p15:guide>
        <p15:guide id="28" pos="4248">
          <p15:clr>
            <a:srgbClr val="A4A3A4"/>
          </p15:clr>
        </p15:guide>
        <p15:guide id="29" pos="846">
          <p15:clr>
            <a:srgbClr val="A4A3A4"/>
          </p15:clr>
        </p15:guide>
        <p15:guide id="30" pos="6834">
          <p15:clr>
            <a:srgbClr val="A4A3A4"/>
          </p15:clr>
        </p15:guide>
        <p15:guide id="34" orient="horz" pos="4209">
          <p15:clr>
            <a:srgbClr val="5ACBF0"/>
          </p15:clr>
        </p15:guide>
        <p15:guide id="35" pos="7566">
          <p15:clr>
            <a:srgbClr val="5ACBF0"/>
          </p15:clr>
        </p15:guide>
        <p15:guide id="36" orient="horz" pos="867">
          <p15:clr>
            <a:srgbClr val="F26B43"/>
          </p15:clr>
        </p15:guide>
        <p15:guide id="37" orient="horz" pos="1139">
          <p15:clr>
            <a:srgbClr val="F26B43"/>
          </p15:clr>
        </p15:guide>
        <p15:guide id="38" pos="3840">
          <p15:clr>
            <a:srgbClr val="5ACBF0"/>
          </p15:clr>
        </p15:guide>
        <p15:guide id="39" orient="horz" pos="2160">
          <p15:clr>
            <a:srgbClr val="5ACBF0"/>
          </p15:clr>
        </p15:guide>
        <p15:guide id="40" orient="horz" pos="2890">
          <p15:clr>
            <a:srgbClr val="F26B43"/>
          </p15:clr>
        </p15:guide>
        <p15:guide id="41" orient="horz" pos="123">
          <p15:clr>
            <a:srgbClr val="F26B43"/>
          </p15:clr>
        </p15:guide>
        <p15:guide id="42" orient="horz" pos="3117">
          <p15:clr>
            <a:srgbClr val="F26B43"/>
          </p15:clr>
        </p15:guide>
        <p15:guide id="43" pos="295">
          <p15:clr>
            <a:srgbClr val="F26B43"/>
          </p15:clr>
        </p15:guide>
        <p15:guide id="44" orient="horz" pos="1620">
          <p15:clr>
            <a:srgbClr val="F26B43"/>
          </p15:clr>
        </p15:guide>
        <p15:guide id="45" orient="horz" pos="305">
          <p15:clr>
            <a:srgbClr val="F26B43"/>
          </p15:clr>
        </p15:guide>
        <p15:guide id="46" orient="horz" pos="298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jpeg"/><Relationship Id="rId7" Type="http://schemas.microsoft.com/office/2007/relationships/hdphoto" Target="../media/hdphoto5.wdp"/><Relationship Id="rId2" Type="http://schemas.openxmlformats.org/officeDocument/2006/relationships/notesSlide" Target="../notesSlides/notesSlide1.xml"/><Relationship Id="rId1" Type="http://schemas.openxmlformats.org/officeDocument/2006/relationships/slideLayout" Target="../slideLayouts/slideLayout199.xml"/><Relationship Id="rId6" Type="http://schemas.openxmlformats.org/officeDocument/2006/relationships/image" Target="../media/image4.png"/><Relationship Id="rId5" Type="http://schemas.microsoft.com/office/2007/relationships/hdphoto" Target="../media/hdphoto4.wdp"/><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05.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205.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205.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05.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05.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05.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05.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0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05.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05.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platzhalter 18">
            <a:extLst>
              <a:ext uri="{FF2B5EF4-FFF2-40B4-BE49-F238E27FC236}">
                <a16:creationId xmlns:a16="http://schemas.microsoft.com/office/drawing/2014/main" id="{98F2205D-A372-2545-8491-78FCE593BE68}"/>
              </a:ext>
            </a:extLst>
          </p:cNvPr>
          <p:cNvPicPr>
            <a:picLocks noGrp="1" noChangeAspect="1"/>
          </p:cNvPicPr>
          <p:nvPr>
            <p:ph type="pic" sz="quarter" idx="11"/>
          </p:nvPr>
        </p:nvPicPr>
        <p:blipFill>
          <a:blip r:embed="rId3" cstate="hq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a:xfrm>
            <a:off x="-30647" y="0"/>
            <a:ext cx="9144000" cy="5143500"/>
          </a:xfrm>
        </p:spPr>
      </p:pic>
      <p:pic>
        <p:nvPicPr>
          <p:cNvPr id="10" name="Grafik 9">
            <a:extLst>
              <a:ext uri="{FF2B5EF4-FFF2-40B4-BE49-F238E27FC236}">
                <a16:creationId xmlns:a16="http://schemas.microsoft.com/office/drawing/2014/main" id="{CA73868C-F749-034A-B8EA-516E0073269E}"/>
              </a:ext>
            </a:extLst>
          </p:cNvPr>
          <p:cNvPicPr>
            <a:picLocks noChangeAspect="1"/>
          </p:cNvPicPr>
          <p:nvPr/>
        </p:nvPicPr>
        <p:blipFill rotWithShape="1">
          <a:blip r:embed="rId4" cstate="hqprint">
            <a:alphaModFix amt="58000"/>
            <a:extLst>
              <a:ext uri="{BEBA8EAE-BF5A-486C-A8C5-ECC9F3942E4B}">
                <a14:imgProps xmlns:a14="http://schemas.microsoft.com/office/drawing/2010/main">
                  <a14:imgLayer r:embed="rId5">
                    <a14:imgEffect>
                      <a14:colorTemperature colorTemp="8589"/>
                    </a14:imgEffect>
                    <a14:imgEffect>
                      <a14:saturation sat="248000"/>
                    </a14:imgEffect>
                    <a14:imgEffect>
                      <a14:brightnessContrast bright="-28000" contrast="44000"/>
                    </a14:imgEffect>
                  </a14:imgLayer>
                </a14:imgProps>
              </a:ext>
              <a:ext uri="{28A0092B-C50C-407E-A947-70E740481C1C}">
                <a14:useLocalDpi xmlns:a14="http://schemas.microsoft.com/office/drawing/2010/main"/>
              </a:ext>
            </a:extLst>
          </a:blip>
          <a:srcRect l="30443" t="1737" r="-3886" b="1737"/>
          <a:stretch/>
        </p:blipFill>
        <p:spPr>
          <a:xfrm>
            <a:off x="-30647" y="0"/>
            <a:ext cx="8028383" cy="5143500"/>
          </a:xfrm>
          <a:prstGeom prst="rect">
            <a:avLst/>
          </a:prstGeom>
          <a:noFill/>
        </p:spPr>
      </p:pic>
      <p:sp>
        <p:nvSpPr>
          <p:cNvPr id="6" name="Titel 5">
            <a:extLst>
              <a:ext uri="{FF2B5EF4-FFF2-40B4-BE49-F238E27FC236}">
                <a16:creationId xmlns:a16="http://schemas.microsoft.com/office/drawing/2014/main" id="{56917F22-F026-4863-987F-186EAA20B537}"/>
              </a:ext>
            </a:extLst>
          </p:cNvPr>
          <p:cNvSpPr>
            <a:spLocks noGrp="1"/>
          </p:cNvSpPr>
          <p:nvPr>
            <p:ph type="title"/>
          </p:nvPr>
        </p:nvSpPr>
        <p:spPr>
          <a:xfrm>
            <a:off x="611509" y="1779662"/>
            <a:ext cx="8208963" cy="2014854"/>
          </a:xfrm>
        </p:spPr>
        <p:txBody>
          <a:bodyPr/>
          <a:lstStyle/>
          <a:p>
            <a:pPr algn="ctr"/>
            <a:r>
              <a:rPr lang="de-DE" altLang="de-DE" sz="6000" dirty="0"/>
              <a:t>Krankenhausstatistik</a:t>
            </a:r>
            <a:br>
              <a:rPr lang="de-DE" altLang="de-DE" b="0" dirty="0">
                <a:solidFill>
                  <a:srgbClr val="FF0000"/>
                </a:solidFill>
              </a:rPr>
            </a:br>
            <a:r>
              <a:rPr lang="de-DE" altLang="de-DE" b="0" dirty="0"/>
              <a:t>- Eckdaten der Krankenhausversorgung -</a:t>
            </a:r>
            <a:endParaRPr lang="de-DE" dirty="0"/>
          </a:p>
        </p:txBody>
      </p:sp>
      <p:sp>
        <p:nvSpPr>
          <p:cNvPr id="5" name="Textplatzhalter 4">
            <a:extLst>
              <a:ext uri="{FF2B5EF4-FFF2-40B4-BE49-F238E27FC236}">
                <a16:creationId xmlns:a16="http://schemas.microsoft.com/office/drawing/2014/main" id="{9E2EEA09-E070-0A44-96BE-EEB705E24C03}"/>
              </a:ext>
            </a:extLst>
          </p:cNvPr>
          <p:cNvSpPr>
            <a:spLocks noGrp="1"/>
          </p:cNvSpPr>
          <p:nvPr>
            <p:ph type="body" sz="quarter" idx="10"/>
          </p:nvPr>
        </p:nvSpPr>
        <p:spPr>
          <a:xfrm>
            <a:off x="615899" y="4450067"/>
            <a:ext cx="8270542" cy="324000"/>
          </a:xfrm>
        </p:spPr>
        <p:txBody>
          <a:bodyPr>
            <a:noAutofit/>
          </a:bodyPr>
          <a:lstStyle/>
          <a:p>
            <a:r>
              <a:rPr lang="de-DE" sz="1800" dirty="0"/>
              <a:t>August 2025</a:t>
            </a:r>
            <a:endParaRPr lang="de-DE" sz="1800" dirty="0">
              <a:solidFill>
                <a:srgbClr val="FFFF00"/>
              </a:solidFill>
            </a:endParaRPr>
          </a:p>
        </p:txBody>
      </p:sp>
      <p:pic>
        <p:nvPicPr>
          <p:cNvPr id="20" name="Picture 2">
            <a:extLst>
              <a:ext uri="{FF2B5EF4-FFF2-40B4-BE49-F238E27FC236}">
                <a16:creationId xmlns:a16="http://schemas.microsoft.com/office/drawing/2014/main" id="{7760C5CD-B9EF-A846-AAC5-1466D555580E}"/>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825375" y="180514"/>
            <a:ext cx="2139238" cy="802214"/>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0DE23374-20AE-F942-8B32-03A06A6147E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76075" y="854811"/>
            <a:ext cx="1487891" cy="633346"/>
          </a:xfrm>
          <a:prstGeom prst="rect">
            <a:avLst/>
          </a:prstGeom>
          <a:effectLst/>
        </p:spPr>
      </p:pic>
    </p:spTree>
    <p:extLst>
      <p:ext uri="{BB962C8B-B14F-4D97-AF65-F5344CB8AC3E}">
        <p14:creationId xmlns:p14="http://schemas.microsoft.com/office/powerpoint/2010/main" val="71388293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018409C-431A-4398-908C-E1D3C2C850E1}"/>
              </a:ext>
            </a:extLst>
          </p:cNvPr>
          <p:cNvSpPr>
            <a:spLocks noGrp="1"/>
          </p:cNvSpPr>
          <p:nvPr>
            <p:ph type="sldNum" sz="quarter" idx="13"/>
          </p:nvPr>
        </p:nvSpPr>
        <p:spPr/>
        <p:txBody>
          <a:bodyPr/>
          <a:lstStyle/>
          <a:p>
            <a:fld id="{C201EEB8-6482-40CC-A2C8-0955E4E6251A}" type="slidenum">
              <a:rPr lang="de-DE" smtClean="0"/>
              <a:pPr/>
              <a:t>11</a:t>
            </a:fld>
            <a:endParaRPr lang="de-DE"/>
          </a:p>
        </p:txBody>
      </p:sp>
      <p:sp>
        <p:nvSpPr>
          <p:cNvPr id="3" name="Titel 2">
            <a:extLst>
              <a:ext uri="{FF2B5EF4-FFF2-40B4-BE49-F238E27FC236}">
                <a16:creationId xmlns:a16="http://schemas.microsoft.com/office/drawing/2014/main" id="{92719179-46DC-4CBA-9C6E-92C108FFA793}"/>
              </a:ext>
            </a:extLst>
          </p:cNvPr>
          <p:cNvSpPr>
            <a:spLocks noGrp="1"/>
          </p:cNvSpPr>
          <p:nvPr>
            <p:ph type="title"/>
          </p:nvPr>
        </p:nvSpPr>
        <p:spPr>
          <a:xfrm>
            <a:off x="413952" y="339503"/>
            <a:ext cx="8280152" cy="576064"/>
          </a:xfrm>
        </p:spPr>
        <p:txBody>
          <a:bodyPr>
            <a:normAutofit/>
          </a:bodyPr>
          <a:lstStyle/>
          <a:p>
            <a:r>
              <a:rPr lang="de-DE" altLang="de-DE" dirty="0">
                <a:ea typeface="ＭＳ Ｐゴシック" pitchFamily="34" charset="-128"/>
              </a:rPr>
              <a:t>Investitionsfinanzierung</a:t>
            </a:r>
            <a:endParaRPr lang="de-DE" dirty="0">
              <a:latin typeface="Arial" panose="020B0604020202020204" pitchFamily="34" charset="0"/>
              <a:cs typeface="Arial" panose="020B0604020202020204" pitchFamily="34" charset="0"/>
            </a:endParaRPr>
          </a:p>
        </p:txBody>
      </p:sp>
      <p:graphicFrame>
        <p:nvGraphicFramePr>
          <p:cNvPr id="5" name="Diagramm 4">
            <a:extLst>
              <a:ext uri="{FF2B5EF4-FFF2-40B4-BE49-F238E27FC236}">
                <a16:creationId xmlns:a16="http://schemas.microsoft.com/office/drawing/2014/main" id="{775347D8-6B84-4448-870A-C2BA8AC0B8AA}"/>
              </a:ext>
            </a:extLst>
          </p:cNvPr>
          <p:cNvGraphicFramePr>
            <a:graphicFrameLocks/>
          </p:cNvGraphicFramePr>
          <p:nvPr>
            <p:extLst>
              <p:ext uri="{D42A27DB-BD31-4B8C-83A1-F6EECF244321}">
                <p14:modId xmlns:p14="http://schemas.microsoft.com/office/powerpoint/2010/main" val="931341910"/>
              </p:ext>
            </p:extLst>
          </p:nvPr>
        </p:nvGraphicFramePr>
        <p:xfrm>
          <a:off x="449896" y="915567"/>
          <a:ext cx="8082544" cy="38884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511745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018409C-431A-4398-908C-E1D3C2C850E1}"/>
              </a:ext>
            </a:extLst>
          </p:cNvPr>
          <p:cNvSpPr>
            <a:spLocks noGrp="1"/>
          </p:cNvSpPr>
          <p:nvPr>
            <p:ph type="sldNum" sz="quarter" idx="13"/>
          </p:nvPr>
        </p:nvSpPr>
        <p:spPr>
          <a:xfrm>
            <a:off x="2855358" y="1772136"/>
            <a:ext cx="1007297" cy="321354"/>
          </a:xfrm>
        </p:spPr>
        <p:txBody>
          <a:bodyPr/>
          <a:lstStyle/>
          <a:p>
            <a:fld id="{C201EEB8-6482-40CC-A2C8-0955E4E6251A}" type="slidenum">
              <a:rPr lang="de-DE" smtClean="0"/>
              <a:pPr/>
              <a:t>12</a:t>
            </a:fld>
            <a:endParaRPr lang="de-DE"/>
          </a:p>
        </p:txBody>
      </p:sp>
      <p:sp>
        <p:nvSpPr>
          <p:cNvPr id="3" name="Titel 2">
            <a:extLst>
              <a:ext uri="{FF2B5EF4-FFF2-40B4-BE49-F238E27FC236}">
                <a16:creationId xmlns:a16="http://schemas.microsoft.com/office/drawing/2014/main" id="{92719179-46DC-4CBA-9C6E-92C108FFA793}"/>
              </a:ext>
            </a:extLst>
          </p:cNvPr>
          <p:cNvSpPr>
            <a:spLocks noGrp="1"/>
          </p:cNvSpPr>
          <p:nvPr>
            <p:ph type="title"/>
          </p:nvPr>
        </p:nvSpPr>
        <p:spPr>
          <a:xfrm>
            <a:off x="413952" y="186109"/>
            <a:ext cx="8280152" cy="576064"/>
          </a:xfrm>
        </p:spPr>
        <p:txBody>
          <a:bodyPr>
            <a:normAutofit/>
          </a:bodyPr>
          <a:lstStyle/>
          <a:p>
            <a:r>
              <a:rPr lang="de-DE" dirty="0">
                <a:latin typeface="Arial" panose="020B0604020202020204" pitchFamily="34" charset="0"/>
                <a:ea typeface="ＭＳ Ｐゴシック" pitchFamily="34" charset="-128"/>
                <a:cs typeface="Arial" panose="020B0604020202020204" pitchFamily="34" charset="0"/>
              </a:rPr>
              <a:t>GKV - Ausgaben</a:t>
            </a:r>
            <a:endParaRPr lang="de-DE" dirty="0">
              <a:latin typeface="Arial" panose="020B0604020202020204" pitchFamily="34" charset="0"/>
              <a:cs typeface="Arial" panose="020B0604020202020204" pitchFamily="34" charset="0"/>
            </a:endParaRPr>
          </a:p>
        </p:txBody>
      </p:sp>
      <p:grpSp>
        <p:nvGrpSpPr>
          <p:cNvPr id="7" name="Gruppieren 6">
            <a:extLst>
              <a:ext uri="{FF2B5EF4-FFF2-40B4-BE49-F238E27FC236}">
                <a16:creationId xmlns:a16="http://schemas.microsoft.com/office/drawing/2014/main" id="{04A1F0BD-692A-4395-AF76-D73F1C0795FE}"/>
              </a:ext>
            </a:extLst>
          </p:cNvPr>
          <p:cNvGrpSpPr>
            <a:grpSpLocks/>
          </p:cNvGrpSpPr>
          <p:nvPr/>
        </p:nvGrpSpPr>
        <p:grpSpPr bwMode="auto">
          <a:xfrm>
            <a:off x="0" y="929828"/>
            <a:ext cx="9108504" cy="3586138"/>
            <a:chOff x="0" y="0"/>
            <a:chExt cx="9748671" cy="3700463"/>
          </a:xfrm>
        </p:grpSpPr>
        <p:graphicFrame>
          <p:nvGraphicFramePr>
            <p:cNvPr id="8" name="Diagramm 7">
              <a:extLst>
                <a:ext uri="{FF2B5EF4-FFF2-40B4-BE49-F238E27FC236}">
                  <a16:creationId xmlns:a16="http://schemas.microsoft.com/office/drawing/2014/main" id="{462DFC71-7D1F-4CEA-BECB-14FD974C41FC}"/>
                </a:ext>
              </a:extLst>
            </p:cNvPr>
            <p:cNvGraphicFramePr>
              <a:graphicFrameLocks/>
            </p:cNvGraphicFramePr>
            <p:nvPr>
              <p:extLst>
                <p:ext uri="{D42A27DB-BD31-4B8C-83A1-F6EECF244321}">
                  <p14:modId xmlns:p14="http://schemas.microsoft.com/office/powerpoint/2010/main" val="1251462159"/>
                </p:ext>
              </p:extLst>
            </p:nvPr>
          </p:nvGraphicFramePr>
          <p:xfrm>
            <a:off x="0" y="28407"/>
            <a:ext cx="5547310" cy="3600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m 8">
              <a:extLst>
                <a:ext uri="{FF2B5EF4-FFF2-40B4-BE49-F238E27FC236}">
                  <a16:creationId xmlns:a16="http://schemas.microsoft.com/office/drawing/2014/main" id="{CE79D9B1-1EA7-4354-8745-5EA445FF7A5D}"/>
                </a:ext>
              </a:extLst>
            </p:cNvPr>
            <p:cNvGraphicFramePr>
              <a:graphicFrameLocks/>
            </p:cNvGraphicFramePr>
            <p:nvPr>
              <p:extLst>
                <p:ext uri="{D42A27DB-BD31-4B8C-83A1-F6EECF244321}">
                  <p14:modId xmlns:p14="http://schemas.microsoft.com/office/powerpoint/2010/main" val="587165738"/>
                </p:ext>
              </p:extLst>
            </p:nvPr>
          </p:nvGraphicFramePr>
          <p:xfrm>
            <a:off x="4534703" y="0"/>
            <a:ext cx="5213968" cy="3700463"/>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341013497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018409C-431A-4398-908C-E1D3C2C850E1}"/>
              </a:ext>
            </a:extLst>
          </p:cNvPr>
          <p:cNvSpPr>
            <a:spLocks noGrp="1"/>
          </p:cNvSpPr>
          <p:nvPr>
            <p:ph type="sldNum" sz="quarter" idx="13"/>
          </p:nvPr>
        </p:nvSpPr>
        <p:spPr/>
        <p:txBody>
          <a:bodyPr/>
          <a:lstStyle/>
          <a:p>
            <a:fld id="{C201EEB8-6482-40CC-A2C8-0955E4E6251A}" type="slidenum">
              <a:rPr lang="de-DE" smtClean="0"/>
              <a:pPr/>
              <a:t>13</a:t>
            </a:fld>
            <a:endParaRPr lang="de-DE"/>
          </a:p>
        </p:txBody>
      </p:sp>
      <p:sp>
        <p:nvSpPr>
          <p:cNvPr id="3" name="Titel 2">
            <a:extLst>
              <a:ext uri="{FF2B5EF4-FFF2-40B4-BE49-F238E27FC236}">
                <a16:creationId xmlns:a16="http://schemas.microsoft.com/office/drawing/2014/main" id="{92719179-46DC-4CBA-9C6E-92C108FFA793}"/>
              </a:ext>
            </a:extLst>
          </p:cNvPr>
          <p:cNvSpPr>
            <a:spLocks noGrp="1"/>
          </p:cNvSpPr>
          <p:nvPr>
            <p:ph type="title"/>
          </p:nvPr>
        </p:nvSpPr>
        <p:spPr>
          <a:xfrm>
            <a:off x="413952" y="304997"/>
            <a:ext cx="8280152" cy="576064"/>
          </a:xfrm>
        </p:spPr>
        <p:txBody>
          <a:bodyPr>
            <a:normAutofit/>
          </a:bodyPr>
          <a:lstStyle/>
          <a:p>
            <a:r>
              <a:rPr lang="de-DE" dirty="0">
                <a:latin typeface="Arial" panose="020B0604020202020204" pitchFamily="34" charset="0"/>
                <a:ea typeface="ＭＳ Ｐゴシック" pitchFamily="34" charset="-128"/>
                <a:cs typeface="Arial" panose="020B0604020202020204" pitchFamily="34" charset="0"/>
              </a:rPr>
              <a:t>GKV - Ausgaben</a:t>
            </a:r>
            <a:endParaRPr lang="de-DE" dirty="0">
              <a:latin typeface="Arial" panose="020B0604020202020204" pitchFamily="34" charset="0"/>
              <a:cs typeface="Arial" panose="020B0604020202020204" pitchFamily="34" charset="0"/>
            </a:endParaRPr>
          </a:p>
        </p:txBody>
      </p:sp>
      <p:grpSp>
        <p:nvGrpSpPr>
          <p:cNvPr id="10" name="Gruppieren 9">
            <a:extLst>
              <a:ext uri="{FF2B5EF4-FFF2-40B4-BE49-F238E27FC236}">
                <a16:creationId xmlns:a16="http://schemas.microsoft.com/office/drawing/2014/main" id="{448DB88F-EA77-498A-A963-0A3010525FC6}"/>
              </a:ext>
            </a:extLst>
          </p:cNvPr>
          <p:cNvGrpSpPr/>
          <p:nvPr/>
        </p:nvGrpSpPr>
        <p:grpSpPr>
          <a:xfrm>
            <a:off x="0" y="944091"/>
            <a:ext cx="9144000" cy="3643883"/>
            <a:chOff x="0" y="0"/>
            <a:chExt cx="9906000" cy="3571875"/>
          </a:xfrm>
        </p:grpSpPr>
        <p:graphicFrame>
          <p:nvGraphicFramePr>
            <p:cNvPr id="11" name="Diagramm 10">
              <a:extLst>
                <a:ext uri="{FF2B5EF4-FFF2-40B4-BE49-F238E27FC236}">
                  <a16:creationId xmlns:a16="http://schemas.microsoft.com/office/drawing/2014/main" id="{D10FB603-EE4F-4968-BD6C-A4888F6953D0}"/>
                </a:ext>
              </a:extLst>
            </p:cNvPr>
            <p:cNvGraphicFramePr>
              <a:graphicFrameLocks/>
            </p:cNvGraphicFramePr>
            <p:nvPr>
              <p:extLst>
                <p:ext uri="{D42A27DB-BD31-4B8C-83A1-F6EECF244321}">
                  <p14:modId xmlns:p14="http://schemas.microsoft.com/office/powerpoint/2010/main" val="2018643188"/>
                </p:ext>
              </p:extLst>
            </p:nvPr>
          </p:nvGraphicFramePr>
          <p:xfrm>
            <a:off x="0" y="27420"/>
            <a:ext cx="5636835" cy="34753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m 14">
              <a:extLst>
                <a:ext uri="{FF2B5EF4-FFF2-40B4-BE49-F238E27FC236}">
                  <a16:creationId xmlns:a16="http://schemas.microsoft.com/office/drawing/2014/main" id="{89892583-DA03-4813-B922-464DB411F47A}"/>
                </a:ext>
              </a:extLst>
            </p:cNvPr>
            <p:cNvGraphicFramePr>
              <a:graphicFrameLocks/>
            </p:cNvGraphicFramePr>
            <p:nvPr>
              <p:extLst>
                <p:ext uri="{D42A27DB-BD31-4B8C-83A1-F6EECF244321}">
                  <p14:modId xmlns:p14="http://schemas.microsoft.com/office/powerpoint/2010/main" val="744059150"/>
                </p:ext>
              </p:extLst>
            </p:nvPr>
          </p:nvGraphicFramePr>
          <p:xfrm>
            <a:off x="4607886" y="0"/>
            <a:ext cx="5298114" cy="3571875"/>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feld 1">
              <a:extLst>
                <a:ext uri="{FF2B5EF4-FFF2-40B4-BE49-F238E27FC236}">
                  <a16:creationId xmlns:a16="http://schemas.microsoft.com/office/drawing/2014/main" id="{6E9F3FEE-A41B-49F7-A4A6-49A004CB8E00}"/>
                </a:ext>
              </a:extLst>
            </p:cNvPr>
            <p:cNvSpPr txBox="1"/>
            <p:nvPr/>
          </p:nvSpPr>
          <p:spPr>
            <a:xfrm>
              <a:off x="7648574" y="1714500"/>
              <a:ext cx="1048841" cy="628650"/>
            </a:xfrm>
            <a:prstGeom prst="rect">
              <a:avLst/>
            </a:prstGeom>
            <a:solidFill>
              <a:sysClr val="window" lastClr="FFFFFF"/>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rtl="0" fontAlgn="base"/>
              <a:r>
                <a:rPr lang="de-DE" sz="1400" b="1" dirty="0">
                  <a:solidFill>
                    <a:schemeClr val="dk1"/>
                  </a:solidFill>
                  <a:effectLst/>
                  <a:latin typeface="+mn-lt"/>
                  <a:ea typeface="+mn-ea"/>
                  <a:cs typeface="+mn-cs"/>
                </a:rPr>
                <a:t>1. Quartal 2025</a:t>
              </a:r>
            </a:p>
          </p:txBody>
        </p:sp>
      </p:grpSp>
    </p:spTree>
    <p:extLst>
      <p:ext uri="{BB962C8B-B14F-4D97-AF65-F5344CB8AC3E}">
        <p14:creationId xmlns:p14="http://schemas.microsoft.com/office/powerpoint/2010/main" val="101135183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018409C-431A-4398-908C-E1D3C2C850E1}"/>
              </a:ext>
            </a:extLst>
          </p:cNvPr>
          <p:cNvSpPr>
            <a:spLocks noGrp="1"/>
          </p:cNvSpPr>
          <p:nvPr>
            <p:ph type="sldNum" sz="quarter" idx="13"/>
          </p:nvPr>
        </p:nvSpPr>
        <p:spPr/>
        <p:txBody>
          <a:bodyPr/>
          <a:lstStyle/>
          <a:p>
            <a:fld id="{C201EEB8-6482-40CC-A2C8-0955E4E6251A}" type="slidenum">
              <a:rPr lang="de-DE" smtClean="0"/>
              <a:pPr/>
              <a:t>3</a:t>
            </a:fld>
            <a:endParaRPr lang="de-DE"/>
          </a:p>
        </p:txBody>
      </p:sp>
      <p:sp>
        <p:nvSpPr>
          <p:cNvPr id="3" name="Titel 2">
            <a:extLst>
              <a:ext uri="{FF2B5EF4-FFF2-40B4-BE49-F238E27FC236}">
                <a16:creationId xmlns:a16="http://schemas.microsoft.com/office/drawing/2014/main" id="{92719179-46DC-4CBA-9C6E-92C108FFA793}"/>
              </a:ext>
            </a:extLst>
          </p:cNvPr>
          <p:cNvSpPr>
            <a:spLocks noGrp="1"/>
          </p:cNvSpPr>
          <p:nvPr>
            <p:ph type="title"/>
          </p:nvPr>
        </p:nvSpPr>
        <p:spPr/>
        <p:txBody>
          <a:bodyPr/>
          <a:lstStyle/>
          <a:p>
            <a:r>
              <a:rPr lang="de-DE" dirty="0">
                <a:solidFill>
                  <a:srgbClr val="007858"/>
                </a:solidFill>
                <a:latin typeface="Arial" panose="020B0604020202020204" pitchFamily="34" charset="0"/>
                <a:cs typeface="Arial" panose="020B0604020202020204" pitchFamily="34" charset="0"/>
              </a:rPr>
              <a:t>Entwicklung der Krankenhaus- und Bettenanzahl</a:t>
            </a:r>
            <a:endParaRPr lang="de-DE" dirty="0">
              <a:solidFill>
                <a:srgbClr val="007858"/>
              </a:solidFill>
            </a:endParaRPr>
          </a:p>
        </p:txBody>
      </p:sp>
      <p:graphicFrame>
        <p:nvGraphicFramePr>
          <p:cNvPr id="5" name="Diagramm 8">
            <a:extLst>
              <a:ext uri="{FF2B5EF4-FFF2-40B4-BE49-F238E27FC236}">
                <a16:creationId xmlns:a16="http://schemas.microsoft.com/office/drawing/2014/main" id="{CABE2283-B167-4459-A84E-3BC6A602E602}"/>
              </a:ext>
            </a:extLst>
          </p:cNvPr>
          <p:cNvGraphicFramePr>
            <a:graphicFrameLocks/>
          </p:cNvGraphicFramePr>
          <p:nvPr>
            <p:extLst>
              <p:ext uri="{D42A27DB-BD31-4B8C-83A1-F6EECF244321}">
                <p14:modId xmlns:p14="http://schemas.microsoft.com/office/powerpoint/2010/main" val="184393900"/>
              </p:ext>
            </p:extLst>
          </p:nvPr>
        </p:nvGraphicFramePr>
        <p:xfrm>
          <a:off x="314642" y="987424"/>
          <a:ext cx="8514716" cy="36718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028800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018409C-431A-4398-908C-E1D3C2C850E1}"/>
              </a:ext>
            </a:extLst>
          </p:cNvPr>
          <p:cNvSpPr>
            <a:spLocks noGrp="1"/>
          </p:cNvSpPr>
          <p:nvPr>
            <p:ph type="sldNum" sz="quarter" idx="13"/>
          </p:nvPr>
        </p:nvSpPr>
        <p:spPr/>
        <p:txBody>
          <a:bodyPr/>
          <a:lstStyle/>
          <a:p>
            <a:fld id="{C201EEB8-6482-40CC-A2C8-0955E4E6251A}" type="slidenum">
              <a:rPr lang="de-DE" smtClean="0"/>
              <a:pPr/>
              <a:t>4</a:t>
            </a:fld>
            <a:endParaRPr lang="de-DE"/>
          </a:p>
        </p:txBody>
      </p:sp>
      <p:sp>
        <p:nvSpPr>
          <p:cNvPr id="3" name="Titel 2">
            <a:extLst>
              <a:ext uri="{FF2B5EF4-FFF2-40B4-BE49-F238E27FC236}">
                <a16:creationId xmlns:a16="http://schemas.microsoft.com/office/drawing/2014/main" id="{92719179-46DC-4CBA-9C6E-92C108FFA793}"/>
              </a:ext>
            </a:extLst>
          </p:cNvPr>
          <p:cNvSpPr>
            <a:spLocks noGrp="1"/>
          </p:cNvSpPr>
          <p:nvPr>
            <p:ph type="title"/>
          </p:nvPr>
        </p:nvSpPr>
        <p:spPr>
          <a:xfrm>
            <a:off x="468312" y="484187"/>
            <a:ext cx="8225792" cy="892175"/>
          </a:xfrm>
        </p:spPr>
        <p:txBody>
          <a:bodyPr/>
          <a:lstStyle/>
          <a:p>
            <a:r>
              <a:rPr lang="de-DE" dirty="0">
                <a:solidFill>
                  <a:srgbClr val="007858"/>
                </a:solidFill>
                <a:latin typeface="Arial" panose="020B0604020202020204" pitchFamily="34" charset="0"/>
                <a:cs typeface="Arial" panose="020B0604020202020204" pitchFamily="34" charset="0"/>
              </a:rPr>
              <a:t>Entwicklung </a:t>
            </a:r>
            <a:r>
              <a:rPr lang="en-US" dirty="0"/>
              <a:t>der </a:t>
            </a:r>
            <a:r>
              <a:rPr lang="en-US" dirty="0" err="1"/>
              <a:t>Vollkräfte</a:t>
            </a:r>
            <a:r>
              <a:rPr lang="en-US" dirty="0"/>
              <a:t> 2013 - 2023</a:t>
            </a:r>
            <a:endParaRPr lang="de-DE" dirty="0">
              <a:solidFill>
                <a:srgbClr val="007858"/>
              </a:solidFill>
            </a:endParaRPr>
          </a:p>
        </p:txBody>
      </p:sp>
      <p:graphicFrame>
        <p:nvGraphicFramePr>
          <p:cNvPr id="6" name="Diagramm 6">
            <a:extLst>
              <a:ext uri="{FF2B5EF4-FFF2-40B4-BE49-F238E27FC236}">
                <a16:creationId xmlns:a16="http://schemas.microsoft.com/office/drawing/2014/main" id="{0646B182-CCA9-4416-A130-103E0E9219C8}"/>
              </a:ext>
            </a:extLst>
          </p:cNvPr>
          <p:cNvGraphicFramePr>
            <a:graphicFrameLocks/>
          </p:cNvGraphicFramePr>
          <p:nvPr>
            <p:extLst>
              <p:ext uri="{D42A27DB-BD31-4B8C-83A1-F6EECF244321}">
                <p14:modId xmlns:p14="http://schemas.microsoft.com/office/powerpoint/2010/main" val="3936242971"/>
              </p:ext>
            </p:extLst>
          </p:nvPr>
        </p:nvGraphicFramePr>
        <p:xfrm>
          <a:off x="107950" y="1059582"/>
          <a:ext cx="8856154" cy="37834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134576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018409C-431A-4398-908C-E1D3C2C850E1}"/>
              </a:ext>
            </a:extLst>
          </p:cNvPr>
          <p:cNvSpPr>
            <a:spLocks noGrp="1"/>
          </p:cNvSpPr>
          <p:nvPr>
            <p:ph type="sldNum" sz="quarter" idx="13"/>
          </p:nvPr>
        </p:nvSpPr>
        <p:spPr/>
        <p:txBody>
          <a:bodyPr/>
          <a:lstStyle/>
          <a:p>
            <a:fld id="{C201EEB8-6482-40CC-A2C8-0955E4E6251A}" type="slidenum">
              <a:rPr lang="de-DE" smtClean="0"/>
              <a:pPr/>
              <a:t>5</a:t>
            </a:fld>
            <a:endParaRPr lang="de-DE"/>
          </a:p>
        </p:txBody>
      </p:sp>
      <p:sp>
        <p:nvSpPr>
          <p:cNvPr id="3" name="Titel 2">
            <a:extLst>
              <a:ext uri="{FF2B5EF4-FFF2-40B4-BE49-F238E27FC236}">
                <a16:creationId xmlns:a16="http://schemas.microsoft.com/office/drawing/2014/main" id="{92719179-46DC-4CBA-9C6E-92C108FFA793}"/>
              </a:ext>
            </a:extLst>
          </p:cNvPr>
          <p:cNvSpPr>
            <a:spLocks noGrp="1"/>
          </p:cNvSpPr>
          <p:nvPr>
            <p:ph type="title"/>
          </p:nvPr>
        </p:nvSpPr>
        <p:spPr>
          <a:xfrm>
            <a:off x="468312" y="484187"/>
            <a:ext cx="8280152" cy="503387"/>
          </a:xfrm>
        </p:spPr>
        <p:txBody>
          <a:bodyPr>
            <a:normAutofit fontScale="90000"/>
          </a:bodyPr>
          <a:lstStyle/>
          <a:p>
            <a:r>
              <a:rPr lang="de-DE" dirty="0">
                <a:latin typeface="Arial" panose="020B0604020202020204" pitchFamily="34" charset="0"/>
                <a:cs typeface="Arial" panose="020B0604020202020204" pitchFamily="34" charset="0"/>
              </a:rPr>
              <a:t>Entwicklung der Eckdaten der Krankenhäuser</a:t>
            </a:r>
          </a:p>
        </p:txBody>
      </p:sp>
      <p:graphicFrame>
        <p:nvGraphicFramePr>
          <p:cNvPr id="5" name="Diagramm 4">
            <a:extLst>
              <a:ext uri="{FF2B5EF4-FFF2-40B4-BE49-F238E27FC236}">
                <a16:creationId xmlns:a16="http://schemas.microsoft.com/office/drawing/2014/main" id="{99CC937B-2539-4716-A1C8-35F23598CC2C}"/>
              </a:ext>
            </a:extLst>
          </p:cNvPr>
          <p:cNvGraphicFramePr>
            <a:graphicFrameLocks noGrp="1"/>
          </p:cNvGraphicFramePr>
          <p:nvPr>
            <p:extLst>
              <p:ext uri="{D42A27DB-BD31-4B8C-83A1-F6EECF244321}">
                <p14:modId xmlns:p14="http://schemas.microsoft.com/office/powerpoint/2010/main" val="2291815321"/>
              </p:ext>
            </p:extLst>
          </p:nvPr>
        </p:nvGraphicFramePr>
        <p:xfrm>
          <a:off x="0" y="1025237"/>
          <a:ext cx="8892479" cy="37787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704044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018409C-431A-4398-908C-E1D3C2C850E1}"/>
              </a:ext>
            </a:extLst>
          </p:cNvPr>
          <p:cNvSpPr>
            <a:spLocks noGrp="1"/>
          </p:cNvSpPr>
          <p:nvPr>
            <p:ph type="sldNum" sz="quarter" idx="13"/>
          </p:nvPr>
        </p:nvSpPr>
        <p:spPr/>
        <p:txBody>
          <a:bodyPr/>
          <a:lstStyle/>
          <a:p>
            <a:fld id="{C201EEB8-6482-40CC-A2C8-0955E4E6251A}" type="slidenum">
              <a:rPr lang="de-DE" smtClean="0"/>
              <a:pPr/>
              <a:t>6</a:t>
            </a:fld>
            <a:endParaRPr lang="de-DE"/>
          </a:p>
        </p:txBody>
      </p:sp>
      <p:sp>
        <p:nvSpPr>
          <p:cNvPr id="3" name="Titel 2">
            <a:extLst>
              <a:ext uri="{FF2B5EF4-FFF2-40B4-BE49-F238E27FC236}">
                <a16:creationId xmlns:a16="http://schemas.microsoft.com/office/drawing/2014/main" id="{92719179-46DC-4CBA-9C6E-92C108FFA793}"/>
              </a:ext>
            </a:extLst>
          </p:cNvPr>
          <p:cNvSpPr>
            <a:spLocks noGrp="1"/>
          </p:cNvSpPr>
          <p:nvPr>
            <p:ph type="title"/>
          </p:nvPr>
        </p:nvSpPr>
        <p:spPr>
          <a:xfrm>
            <a:off x="468312" y="484187"/>
            <a:ext cx="8280152" cy="503387"/>
          </a:xfrm>
        </p:spPr>
        <p:txBody>
          <a:bodyPr>
            <a:normAutofit fontScale="90000"/>
          </a:bodyPr>
          <a:lstStyle/>
          <a:p>
            <a:r>
              <a:rPr lang="de-DE" altLang="de-DE" dirty="0">
                <a:latin typeface="Arial" panose="020B0604020202020204" pitchFamily="34" charset="0"/>
                <a:cs typeface="Arial" panose="020B0604020202020204" pitchFamily="34" charset="0"/>
              </a:rPr>
              <a:t>Krankenhäuser und Betten nach Trägerschaft</a:t>
            </a:r>
            <a:endParaRPr lang="de-DE" dirty="0">
              <a:latin typeface="Arial" panose="020B0604020202020204" pitchFamily="34" charset="0"/>
              <a:cs typeface="Arial" panose="020B0604020202020204" pitchFamily="34" charset="0"/>
            </a:endParaRPr>
          </a:p>
        </p:txBody>
      </p:sp>
      <p:graphicFrame>
        <p:nvGraphicFramePr>
          <p:cNvPr id="7" name="Diagramm 10">
            <a:extLst>
              <a:ext uri="{FF2B5EF4-FFF2-40B4-BE49-F238E27FC236}">
                <a16:creationId xmlns:a16="http://schemas.microsoft.com/office/drawing/2014/main" id="{8ABBD47B-0044-464C-84D0-675EDBB66C2E}"/>
              </a:ext>
            </a:extLst>
          </p:cNvPr>
          <p:cNvGraphicFramePr>
            <a:graphicFrameLocks noGrp="1"/>
          </p:cNvGraphicFramePr>
          <p:nvPr>
            <p:extLst>
              <p:ext uri="{D42A27DB-BD31-4B8C-83A1-F6EECF244321}">
                <p14:modId xmlns:p14="http://schemas.microsoft.com/office/powerpoint/2010/main" val="568231430"/>
              </p:ext>
            </p:extLst>
          </p:nvPr>
        </p:nvGraphicFramePr>
        <p:xfrm>
          <a:off x="211138" y="1328738"/>
          <a:ext cx="9296400" cy="351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m 11">
            <a:extLst>
              <a:ext uri="{FF2B5EF4-FFF2-40B4-BE49-F238E27FC236}">
                <a16:creationId xmlns:a16="http://schemas.microsoft.com/office/drawing/2014/main" id="{372124E0-F3CB-4853-A511-176716861964}"/>
              </a:ext>
            </a:extLst>
          </p:cNvPr>
          <p:cNvGraphicFramePr>
            <a:graphicFrameLocks noGrp="1"/>
          </p:cNvGraphicFramePr>
          <p:nvPr>
            <p:extLst>
              <p:ext uri="{D42A27DB-BD31-4B8C-83A1-F6EECF244321}">
                <p14:modId xmlns:p14="http://schemas.microsoft.com/office/powerpoint/2010/main" val="3908668408"/>
              </p:ext>
            </p:extLst>
          </p:nvPr>
        </p:nvGraphicFramePr>
        <p:xfrm>
          <a:off x="7502822" y="1419622"/>
          <a:ext cx="1816100" cy="333859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feld 14">
            <a:extLst>
              <a:ext uri="{FF2B5EF4-FFF2-40B4-BE49-F238E27FC236}">
                <a16:creationId xmlns:a16="http://schemas.microsoft.com/office/drawing/2014/main" id="{258BCA7F-1FC0-4765-BBC8-FB6AEC9CF704}"/>
              </a:ext>
            </a:extLst>
          </p:cNvPr>
          <p:cNvSpPr txBox="1">
            <a:spLocks noChangeArrowheads="1"/>
          </p:cNvSpPr>
          <p:nvPr/>
        </p:nvSpPr>
        <p:spPr bwMode="auto">
          <a:xfrm>
            <a:off x="6643688" y="875617"/>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spcAft>
                <a:spcPts val="300"/>
              </a:spcAft>
              <a:buChar char="•"/>
              <a:defRPr sz="2000" b="1">
                <a:solidFill>
                  <a:schemeClr val="tx1"/>
                </a:solidFill>
                <a:latin typeface="Arial" charset="0"/>
              </a:defRPr>
            </a:lvl1pPr>
            <a:lvl2pPr marL="742950" indent="-285750" eaLnBrk="0" hangingPunct="0">
              <a:spcBef>
                <a:spcPts val="1200"/>
              </a:spcBef>
              <a:spcAft>
                <a:spcPts val="300"/>
              </a:spcAft>
              <a:buChar char="–"/>
              <a:defRPr b="1">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algn="ctr" eaLnBrk="1" hangingPunct="1">
              <a:spcBef>
                <a:spcPct val="0"/>
              </a:spcBef>
              <a:spcAft>
                <a:spcPct val="0"/>
              </a:spcAft>
              <a:buFontTx/>
              <a:buNone/>
            </a:pPr>
            <a:r>
              <a:rPr lang="de-DE" altLang="de-DE" sz="1800" b="0" u="sng" dirty="0">
                <a:solidFill>
                  <a:srgbClr val="000000"/>
                </a:solidFill>
                <a:ea typeface="ＭＳ Ｐゴシック" pitchFamily="34" charset="-128"/>
              </a:rPr>
              <a:t>Aufgestellte Betten</a:t>
            </a:r>
          </a:p>
        </p:txBody>
      </p:sp>
      <p:sp>
        <p:nvSpPr>
          <p:cNvPr id="10" name="Textfeld 14">
            <a:extLst>
              <a:ext uri="{FF2B5EF4-FFF2-40B4-BE49-F238E27FC236}">
                <a16:creationId xmlns:a16="http://schemas.microsoft.com/office/drawing/2014/main" id="{277DEE67-2059-40C8-AEB6-BA9071DD2ED3}"/>
              </a:ext>
            </a:extLst>
          </p:cNvPr>
          <p:cNvSpPr txBox="1">
            <a:spLocks noChangeArrowheads="1"/>
          </p:cNvSpPr>
          <p:nvPr/>
        </p:nvSpPr>
        <p:spPr bwMode="auto">
          <a:xfrm>
            <a:off x="260439" y="865994"/>
            <a:ext cx="6530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spcAft>
                <a:spcPts val="300"/>
              </a:spcAft>
              <a:buChar char="•"/>
              <a:defRPr sz="2000" b="1">
                <a:solidFill>
                  <a:schemeClr val="tx1"/>
                </a:solidFill>
                <a:latin typeface="Arial" charset="0"/>
              </a:defRPr>
            </a:lvl1pPr>
            <a:lvl2pPr marL="742950" indent="-285750" eaLnBrk="0" hangingPunct="0">
              <a:spcBef>
                <a:spcPts val="1200"/>
              </a:spcBef>
              <a:spcAft>
                <a:spcPts val="300"/>
              </a:spcAft>
              <a:buChar char="–"/>
              <a:defRPr b="1">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algn="ctr" eaLnBrk="1" hangingPunct="1">
              <a:spcBef>
                <a:spcPct val="0"/>
              </a:spcBef>
              <a:spcAft>
                <a:spcPct val="0"/>
              </a:spcAft>
              <a:buFontTx/>
              <a:buNone/>
            </a:pPr>
            <a:r>
              <a:rPr lang="de-DE" altLang="de-DE" sz="1800" b="0" u="sng" dirty="0">
                <a:solidFill>
                  <a:srgbClr val="000000"/>
                </a:solidFill>
              </a:rPr>
              <a:t>Allgemeine Krankenhäuser</a:t>
            </a:r>
          </a:p>
        </p:txBody>
      </p:sp>
      <p:sp>
        <p:nvSpPr>
          <p:cNvPr id="11" name="Textfeld 5">
            <a:extLst>
              <a:ext uri="{FF2B5EF4-FFF2-40B4-BE49-F238E27FC236}">
                <a16:creationId xmlns:a16="http://schemas.microsoft.com/office/drawing/2014/main" id="{012ED08C-E5BE-4CAB-871B-4C6A6CBF1FE7}"/>
              </a:ext>
            </a:extLst>
          </p:cNvPr>
          <p:cNvSpPr txBox="1"/>
          <p:nvPr/>
        </p:nvSpPr>
        <p:spPr>
          <a:xfrm>
            <a:off x="8084513" y="1563638"/>
            <a:ext cx="646112" cy="303212"/>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de-DE" b="1" dirty="0">
                <a:solidFill>
                  <a:schemeClr val="bg1"/>
                </a:solidFill>
                <a:cs typeface="Arial" panose="020B0604020202020204" pitchFamily="34" charset="0"/>
              </a:rPr>
              <a:t>19,5</a:t>
            </a:r>
            <a:r>
              <a:rPr lang="de-DE" dirty="0">
                <a:solidFill>
                  <a:schemeClr val="bg1"/>
                </a:solidFill>
                <a:cs typeface="Arial" panose="020B0604020202020204" pitchFamily="34" charset="0"/>
              </a:rPr>
              <a:t> %</a:t>
            </a:r>
          </a:p>
        </p:txBody>
      </p:sp>
      <p:sp>
        <p:nvSpPr>
          <p:cNvPr id="12" name="Textfeld 5">
            <a:extLst>
              <a:ext uri="{FF2B5EF4-FFF2-40B4-BE49-F238E27FC236}">
                <a16:creationId xmlns:a16="http://schemas.microsoft.com/office/drawing/2014/main" id="{E3E91FC0-2E72-4579-9809-B23B9E71F9B6}"/>
              </a:ext>
            </a:extLst>
          </p:cNvPr>
          <p:cNvSpPr txBox="1"/>
          <p:nvPr/>
        </p:nvSpPr>
        <p:spPr>
          <a:xfrm>
            <a:off x="8047992" y="2387973"/>
            <a:ext cx="646112" cy="301625"/>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de-DE" b="1" dirty="0">
                <a:solidFill>
                  <a:srgbClr val="FFFFFF"/>
                </a:solidFill>
                <a:cs typeface="Arial" panose="020B0604020202020204" pitchFamily="34" charset="0"/>
              </a:rPr>
              <a:t>33,7</a:t>
            </a:r>
            <a:r>
              <a:rPr lang="de-DE" dirty="0">
                <a:solidFill>
                  <a:srgbClr val="FFFFFF"/>
                </a:solidFill>
                <a:cs typeface="Arial" panose="020B0604020202020204" pitchFamily="34" charset="0"/>
              </a:rPr>
              <a:t> %</a:t>
            </a:r>
          </a:p>
        </p:txBody>
      </p:sp>
      <p:sp>
        <p:nvSpPr>
          <p:cNvPr id="13" name="Textfeld 5">
            <a:extLst>
              <a:ext uri="{FF2B5EF4-FFF2-40B4-BE49-F238E27FC236}">
                <a16:creationId xmlns:a16="http://schemas.microsoft.com/office/drawing/2014/main" id="{3A6B8A70-6C79-42E4-AD39-162AE6E92F55}"/>
              </a:ext>
            </a:extLst>
          </p:cNvPr>
          <p:cNvSpPr txBox="1"/>
          <p:nvPr/>
        </p:nvSpPr>
        <p:spPr>
          <a:xfrm>
            <a:off x="8065483" y="3572299"/>
            <a:ext cx="646112" cy="303213"/>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de-DE" b="1" dirty="0">
                <a:solidFill>
                  <a:srgbClr val="FFFFFF"/>
                </a:solidFill>
                <a:cs typeface="Arial" panose="020B0604020202020204" pitchFamily="34" charset="0"/>
              </a:rPr>
              <a:t>46,8</a:t>
            </a:r>
            <a:r>
              <a:rPr lang="de-DE" dirty="0">
                <a:solidFill>
                  <a:srgbClr val="FFFFFF"/>
                </a:solidFill>
                <a:cs typeface="Arial" panose="020B0604020202020204" pitchFamily="34" charset="0"/>
              </a:rPr>
              <a:t> %</a:t>
            </a:r>
          </a:p>
        </p:txBody>
      </p:sp>
    </p:spTree>
    <p:extLst>
      <p:ext uri="{BB962C8B-B14F-4D97-AF65-F5344CB8AC3E}">
        <p14:creationId xmlns:p14="http://schemas.microsoft.com/office/powerpoint/2010/main" val="257444296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018409C-431A-4398-908C-E1D3C2C850E1}"/>
              </a:ext>
            </a:extLst>
          </p:cNvPr>
          <p:cNvSpPr>
            <a:spLocks noGrp="1"/>
          </p:cNvSpPr>
          <p:nvPr>
            <p:ph type="sldNum" sz="quarter" idx="13"/>
          </p:nvPr>
        </p:nvSpPr>
        <p:spPr/>
        <p:txBody>
          <a:bodyPr/>
          <a:lstStyle/>
          <a:p>
            <a:fld id="{C201EEB8-6482-40CC-A2C8-0955E4E6251A}" type="slidenum">
              <a:rPr lang="de-DE" smtClean="0"/>
              <a:pPr/>
              <a:t>7</a:t>
            </a:fld>
            <a:endParaRPr lang="de-DE"/>
          </a:p>
        </p:txBody>
      </p:sp>
      <p:sp>
        <p:nvSpPr>
          <p:cNvPr id="3" name="Titel 2">
            <a:extLst>
              <a:ext uri="{FF2B5EF4-FFF2-40B4-BE49-F238E27FC236}">
                <a16:creationId xmlns:a16="http://schemas.microsoft.com/office/drawing/2014/main" id="{92719179-46DC-4CBA-9C6E-92C108FFA793}"/>
              </a:ext>
            </a:extLst>
          </p:cNvPr>
          <p:cNvSpPr>
            <a:spLocks noGrp="1"/>
          </p:cNvSpPr>
          <p:nvPr>
            <p:ph type="title"/>
          </p:nvPr>
        </p:nvSpPr>
        <p:spPr>
          <a:xfrm>
            <a:off x="413952" y="339502"/>
            <a:ext cx="8280152" cy="935435"/>
          </a:xfrm>
        </p:spPr>
        <p:txBody>
          <a:bodyPr>
            <a:normAutofit/>
          </a:bodyPr>
          <a:lstStyle/>
          <a:p>
            <a:r>
              <a:rPr lang="de-DE" altLang="de-DE" dirty="0">
                <a:latin typeface="Arial" panose="020B0604020202020204" pitchFamily="34" charset="0"/>
                <a:cs typeface="Arial" panose="020B0604020202020204" pitchFamily="34" charset="0"/>
              </a:rPr>
              <a:t>Krankenhäuser nach Trägerschaft 2023 - Ländervergleich</a:t>
            </a:r>
            <a:endParaRPr lang="de-DE" dirty="0">
              <a:latin typeface="Arial" panose="020B0604020202020204" pitchFamily="34" charset="0"/>
              <a:cs typeface="Arial" panose="020B0604020202020204" pitchFamily="34" charset="0"/>
            </a:endParaRPr>
          </a:p>
        </p:txBody>
      </p:sp>
      <p:graphicFrame>
        <p:nvGraphicFramePr>
          <p:cNvPr id="6" name="Diagramm 10">
            <a:extLst>
              <a:ext uri="{FF2B5EF4-FFF2-40B4-BE49-F238E27FC236}">
                <a16:creationId xmlns:a16="http://schemas.microsoft.com/office/drawing/2014/main" id="{BFC6D571-BCC3-47AD-9161-5F498426F8C1}"/>
              </a:ext>
            </a:extLst>
          </p:cNvPr>
          <p:cNvGraphicFramePr>
            <a:graphicFrameLocks noGrp="1"/>
          </p:cNvGraphicFramePr>
          <p:nvPr>
            <p:extLst>
              <p:ext uri="{D42A27DB-BD31-4B8C-83A1-F6EECF244321}">
                <p14:modId xmlns:p14="http://schemas.microsoft.com/office/powerpoint/2010/main" val="3170521538"/>
              </p:ext>
            </p:extLst>
          </p:nvPr>
        </p:nvGraphicFramePr>
        <p:xfrm>
          <a:off x="107950" y="1059582"/>
          <a:ext cx="8928100" cy="3744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77402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018409C-431A-4398-908C-E1D3C2C850E1}"/>
              </a:ext>
            </a:extLst>
          </p:cNvPr>
          <p:cNvSpPr>
            <a:spLocks noGrp="1"/>
          </p:cNvSpPr>
          <p:nvPr>
            <p:ph type="sldNum" sz="quarter" idx="13"/>
          </p:nvPr>
        </p:nvSpPr>
        <p:spPr/>
        <p:txBody>
          <a:bodyPr/>
          <a:lstStyle/>
          <a:p>
            <a:fld id="{C201EEB8-6482-40CC-A2C8-0955E4E6251A}" type="slidenum">
              <a:rPr lang="de-DE" smtClean="0"/>
              <a:pPr/>
              <a:t>8</a:t>
            </a:fld>
            <a:endParaRPr lang="de-DE"/>
          </a:p>
        </p:txBody>
      </p:sp>
      <p:sp>
        <p:nvSpPr>
          <p:cNvPr id="3" name="Titel 2">
            <a:extLst>
              <a:ext uri="{FF2B5EF4-FFF2-40B4-BE49-F238E27FC236}">
                <a16:creationId xmlns:a16="http://schemas.microsoft.com/office/drawing/2014/main" id="{92719179-46DC-4CBA-9C6E-92C108FFA793}"/>
              </a:ext>
            </a:extLst>
          </p:cNvPr>
          <p:cNvSpPr>
            <a:spLocks noGrp="1"/>
          </p:cNvSpPr>
          <p:nvPr>
            <p:ph type="title"/>
          </p:nvPr>
        </p:nvSpPr>
        <p:spPr>
          <a:xfrm>
            <a:off x="413952" y="339502"/>
            <a:ext cx="8730048" cy="935435"/>
          </a:xfrm>
        </p:spPr>
        <p:txBody>
          <a:bodyPr>
            <a:normAutofit/>
          </a:bodyPr>
          <a:lstStyle/>
          <a:p>
            <a:r>
              <a:rPr lang="de-DE" altLang="de-DE" sz="2800" dirty="0">
                <a:latin typeface="Arial" panose="020B0604020202020204" pitchFamily="34" charset="0"/>
                <a:cs typeface="Arial" panose="020B0604020202020204" pitchFamily="34" charset="0"/>
              </a:rPr>
              <a:t>Krankenhausbetten nach Trägerschaft 2023 - Ländervergleich</a:t>
            </a:r>
            <a:endParaRPr lang="de-DE" sz="2800" dirty="0">
              <a:latin typeface="Arial" panose="020B0604020202020204" pitchFamily="34" charset="0"/>
              <a:cs typeface="Arial" panose="020B0604020202020204" pitchFamily="34" charset="0"/>
            </a:endParaRPr>
          </a:p>
        </p:txBody>
      </p:sp>
      <p:graphicFrame>
        <p:nvGraphicFramePr>
          <p:cNvPr id="5" name="Diagramm 11">
            <a:extLst>
              <a:ext uri="{FF2B5EF4-FFF2-40B4-BE49-F238E27FC236}">
                <a16:creationId xmlns:a16="http://schemas.microsoft.com/office/drawing/2014/main" id="{9729EB74-ED14-44BB-B1A0-60D93F3117A2}"/>
              </a:ext>
            </a:extLst>
          </p:cNvPr>
          <p:cNvGraphicFramePr>
            <a:graphicFrameLocks noGrp="1"/>
          </p:cNvGraphicFramePr>
          <p:nvPr>
            <p:extLst>
              <p:ext uri="{D42A27DB-BD31-4B8C-83A1-F6EECF244321}">
                <p14:modId xmlns:p14="http://schemas.microsoft.com/office/powerpoint/2010/main" val="2587981552"/>
              </p:ext>
            </p:extLst>
          </p:nvPr>
        </p:nvGraphicFramePr>
        <p:xfrm>
          <a:off x="107950" y="692150"/>
          <a:ext cx="8856663" cy="59515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776322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018409C-431A-4398-908C-E1D3C2C850E1}"/>
              </a:ext>
            </a:extLst>
          </p:cNvPr>
          <p:cNvSpPr>
            <a:spLocks noGrp="1"/>
          </p:cNvSpPr>
          <p:nvPr>
            <p:ph type="sldNum" sz="quarter" idx="13"/>
          </p:nvPr>
        </p:nvSpPr>
        <p:spPr/>
        <p:txBody>
          <a:bodyPr/>
          <a:lstStyle/>
          <a:p>
            <a:fld id="{C201EEB8-6482-40CC-A2C8-0955E4E6251A}" type="slidenum">
              <a:rPr lang="de-DE" smtClean="0"/>
              <a:pPr/>
              <a:t>9</a:t>
            </a:fld>
            <a:endParaRPr lang="de-DE"/>
          </a:p>
        </p:txBody>
      </p:sp>
      <p:sp>
        <p:nvSpPr>
          <p:cNvPr id="3" name="Titel 2">
            <a:extLst>
              <a:ext uri="{FF2B5EF4-FFF2-40B4-BE49-F238E27FC236}">
                <a16:creationId xmlns:a16="http://schemas.microsoft.com/office/drawing/2014/main" id="{92719179-46DC-4CBA-9C6E-92C108FFA793}"/>
              </a:ext>
            </a:extLst>
          </p:cNvPr>
          <p:cNvSpPr>
            <a:spLocks noGrp="1"/>
          </p:cNvSpPr>
          <p:nvPr>
            <p:ph type="title"/>
          </p:nvPr>
        </p:nvSpPr>
        <p:spPr>
          <a:xfrm>
            <a:off x="413952" y="339503"/>
            <a:ext cx="8280152" cy="576064"/>
          </a:xfrm>
        </p:spPr>
        <p:txBody>
          <a:bodyPr>
            <a:normAutofit/>
          </a:bodyPr>
          <a:lstStyle/>
          <a:p>
            <a:r>
              <a:rPr lang="de-DE" altLang="de-DE" dirty="0">
                <a:ea typeface="ＭＳ Ｐゴシック" pitchFamily="34" charset="-128"/>
              </a:rPr>
              <a:t>Investitionsfinanzierung Bundesländer</a:t>
            </a:r>
            <a:endParaRPr lang="de-DE" dirty="0">
              <a:latin typeface="Arial" panose="020B0604020202020204" pitchFamily="34" charset="0"/>
              <a:cs typeface="Arial" panose="020B0604020202020204" pitchFamily="34" charset="0"/>
            </a:endParaRPr>
          </a:p>
        </p:txBody>
      </p:sp>
      <p:graphicFrame>
        <p:nvGraphicFramePr>
          <p:cNvPr id="5" name="Diagramm 4">
            <a:extLst>
              <a:ext uri="{FF2B5EF4-FFF2-40B4-BE49-F238E27FC236}">
                <a16:creationId xmlns:a16="http://schemas.microsoft.com/office/drawing/2014/main" id="{BF6F09C1-2E57-416B-8F02-B144129DD98A}"/>
              </a:ext>
            </a:extLst>
          </p:cNvPr>
          <p:cNvGraphicFramePr>
            <a:graphicFrameLocks/>
          </p:cNvGraphicFramePr>
          <p:nvPr>
            <p:extLst>
              <p:ext uri="{D42A27DB-BD31-4B8C-83A1-F6EECF244321}">
                <p14:modId xmlns:p14="http://schemas.microsoft.com/office/powerpoint/2010/main" val="2095138710"/>
              </p:ext>
            </p:extLst>
          </p:nvPr>
        </p:nvGraphicFramePr>
        <p:xfrm>
          <a:off x="755576" y="931742"/>
          <a:ext cx="7416824" cy="3728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486182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018409C-431A-4398-908C-E1D3C2C850E1}"/>
              </a:ext>
            </a:extLst>
          </p:cNvPr>
          <p:cNvSpPr>
            <a:spLocks noGrp="1"/>
          </p:cNvSpPr>
          <p:nvPr>
            <p:ph type="sldNum" sz="quarter" idx="13"/>
          </p:nvPr>
        </p:nvSpPr>
        <p:spPr/>
        <p:txBody>
          <a:bodyPr/>
          <a:lstStyle/>
          <a:p>
            <a:fld id="{C201EEB8-6482-40CC-A2C8-0955E4E6251A}" type="slidenum">
              <a:rPr lang="de-DE" smtClean="0"/>
              <a:pPr/>
              <a:t>10</a:t>
            </a:fld>
            <a:endParaRPr lang="de-DE"/>
          </a:p>
        </p:txBody>
      </p:sp>
      <p:sp>
        <p:nvSpPr>
          <p:cNvPr id="3" name="Titel 2">
            <a:extLst>
              <a:ext uri="{FF2B5EF4-FFF2-40B4-BE49-F238E27FC236}">
                <a16:creationId xmlns:a16="http://schemas.microsoft.com/office/drawing/2014/main" id="{92719179-46DC-4CBA-9C6E-92C108FFA793}"/>
              </a:ext>
            </a:extLst>
          </p:cNvPr>
          <p:cNvSpPr>
            <a:spLocks noGrp="1"/>
          </p:cNvSpPr>
          <p:nvPr>
            <p:ph type="title"/>
          </p:nvPr>
        </p:nvSpPr>
        <p:spPr>
          <a:xfrm>
            <a:off x="413952" y="339503"/>
            <a:ext cx="8280152" cy="576064"/>
          </a:xfrm>
        </p:spPr>
        <p:txBody>
          <a:bodyPr>
            <a:normAutofit/>
          </a:bodyPr>
          <a:lstStyle/>
          <a:p>
            <a:r>
              <a:rPr lang="de-DE" altLang="de-DE" dirty="0">
                <a:ea typeface="ＭＳ Ｐゴシック" pitchFamily="34" charset="-128"/>
              </a:rPr>
              <a:t>Investitionsfinanzierung</a:t>
            </a:r>
            <a:endParaRPr lang="de-DE" dirty="0">
              <a:latin typeface="Arial" panose="020B0604020202020204" pitchFamily="34" charset="0"/>
              <a:cs typeface="Arial" panose="020B0604020202020204" pitchFamily="34" charset="0"/>
            </a:endParaRPr>
          </a:p>
        </p:txBody>
      </p:sp>
      <p:graphicFrame>
        <p:nvGraphicFramePr>
          <p:cNvPr id="5" name="Diagramm 4">
            <a:extLst>
              <a:ext uri="{FF2B5EF4-FFF2-40B4-BE49-F238E27FC236}">
                <a16:creationId xmlns:a16="http://schemas.microsoft.com/office/drawing/2014/main" id="{57DA5EB1-DF5F-4E7F-A06F-EFFEF33E1A40}"/>
              </a:ext>
            </a:extLst>
          </p:cNvPr>
          <p:cNvGraphicFramePr>
            <a:graphicFrameLocks/>
          </p:cNvGraphicFramePr>
          <p:nvPr>
            <p:extLst>
              <p:ext uri="{D42A27DB-BD31-4B8C-83A1-F6EECF244321}">
                <p14:modId xmlns:p14="http://schemas.microsoft.com/office/powerpoint/2010/main" val="1566919276"/>
              </p:ext>
            </p:extLst>
          </p:nvPr>
        </p:nvGraphicFramePr>
        <p:xfrm>
          <a:off x="449896" y="918270"/>
          <a:ext cx="7938528" cy="36697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124921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theme/theme1.xml><?xml version="1.0" encoding="utf-8"?>
<a:theme xmlns:a="http://schemas.openxmlformats.org/drawingml/2006/main" name="Publicis Groupe">
  <a:themeElements>
    <a:clrScheme name="007858 007858">
      <a:dk1>
        <a:srgbClr val="000000"/>
      </a:dk1>
      <a:lt1>
        <a:srgbClr val="FFFFFF"/>
      </a:lt1>
      <a:dk2>
        <a:srgbClr val="007858"/>
      </a:dk2>
      <a:lt2>
        <a:srgbClr val="F1F1F1"/>
      </a:lt2>
      <a:accent1>
        <a:srgbClr val="20332C"/>
      </a:accent1>
      <a:accent2>
        <a:srgbClr val="007858"/>
      </a:accent2>
      <a:accent3>
        <a:srgbClr val="51806E"/>
      </a:accent3>
      <a:accent4>
        <a:srgbClr val="79BFA5"/>
      </a:accent4>
      <a:accent5>
        <a:srgbClr val="FE4A00"/>
      </a:accent5>
      <a:accent6>
        <a:srgbClr val="E20917"/>
      </a:accent6>
      <a:hlink>
        <a:srgbClr val="747474"/>
      </a:hlink>
      <a:folHlink>
        <a:srgbClr val="40BE8E"/>
      </a:folHlink>
    </a:clrScheme>
    <a:fontScheme name="PG">
      <a:majorFont>
        <a:latin typeface="Gotham-Bold"/>
        <a:ea typeface=""/>
        <a:cs typeface=""/>
      </a:majorFont>
      <a:minorFont>
        <a:latin typeface="Gotham-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lIns="0">
        <a:spAutoFit/>
      </a:bodyPr>
      <a:lstStyle>
        <a:defPPr algn="l">
          <a:lnSpc>
            <a:spcPct val="90000"/>
          </a:lnSpc>
          <a:defRPr sz="2800" b="1" dirty="0">
            <a:solidFill>
              <a:schemeClr val="bg1"/>
            </a:solidFill>
            <a:latin typeface="Calibri" panose="020F0502020204030204" pitchFamily="34" charset="0"/>
            <a:cs typeface="Calibri" panose="020F0502020204030204" pitchFamily="34" charset="0"/>
          </a:defRPr>
        </a:defPPr>
      </a:lstStyle>
    </a:spDef>
    <a:lnDef>
      <a:spPr>
        <a:ln w="15875" cap="rnd">
          <a:solidFill>
            <a:schemeClr val="tx1"/>
          </a:solidFill>
          <a:round/>
          <a:headEnd w="med" len="sm"/>
          <a:tailEnd w="med" len="sm"/>
        </a:ln>
      </a:spPr>
      <a:bodyPr/>
      <a:lstStyle/>
      <a:style>
        <a:lnRef idx="1">
          <a:schemeClr val="accent1"/>
        </a:lnRef>
        <a:fillRef idx="0">
          <a:schemeClr val="accent1"/>
        </a:fillRef>
        <a:effectRef idx="0">
          <a:schemeClr val="accent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none" lIns="0" tIns="0" rIns="0" bIns="0" rtlCol="0" anchor="ctr">
        <a:spAutoFit/>
      </a:bodyPr>
      <a:lstStyle>
        <a:defPPr algn="l">
          <a:defRPr sz="1200" noProof="1" smtClean="0">
            <a:solidFill>
              <a:schemeClr val="tx1"/>
            </a:solidFill>
          </a:defRPr>
        </a:defPPr>
      </a:lstStyle>
    </a:txDef>
  </a:objectDefaults>
  <a:extraClrSchemeLst/>
  <a:extLst>
    <a:ext uri="{05A4C25C-085E-4340-85A3-A5531E510DB2}">
      <thm15:themeFamily xmlns:thm15="http://schemas.microsoft.com/office/thememl/2012/main" name="DKGev" id="{41D26E3C-379F-1E40-9939-0AC0895FB545}" vid="{564A368D-FEE3-5742-AD67-70855C0A91BB}"/>
    </a:ext>
  </a:extLst>
</a:theme>
</file>

<file path=ppt/theme/theme2.xml><?xml version="1.0" encoding="utf-8"?>
<a:theme xmlns:a="http://schemas.openxmlformats.org/drawingml/2006/main" name="1_Publicis Groupe">
  <a:themeElements>
    <a:clrScheme name="007858 007858">
      <a:dk1>
        <a:srgbClr val="000000"/>
      </a:dk1>
      <a:lt1>
        <a:srgbClr val="FFFFFF"/>
      </a:lt1>
      <a:dk2>
        <a:srgbClr val="007858"/>
      </a:dk2>
      <a:lt2>
        <a:srgbClr val="F1F1F1"/>
      </a:lt2>
      <a:accent1>
        <a:srgbClr val="20332C"/>
      </a:accent1>
      <a:accent2>
        <a:srgbClr val="007858"/>
      </a:accent2>
      <a:accent3>
        <a:srgbClr val="51806E"/>
      </a:accent3>
      <a:accent4>
        <a:srgbClr val="79BFA5"/>
      </a:accent4>
      <a:accent5>
        <a:srgbClr val="FE4A00"/>
      </a:accent5>
      <a:accent6>
        <a:srgbClr val="E20917"/>
      </a:accent6>
      <a:hlink>
        <a:srgbClr val="747474"/>
      </a:hlink>
      <a:folHlink>
        <a:srgbClr val="40BE8E"/>
      </a:folHlink>
    </a:clrScheme>
    <a:fontScheme name="PG">
      <a:majorFont>
        <a:latin typeface="Gotham-Bold"/>
        <a:ea typeface=""/>
        <a:cs typeface=""/>
      </a:majorFont>
      <a:minorFont>
        <a:latin typeface="Gotham-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lIns="0">
        <a:spAutoFit/>
      </a:bodyPr>
      <a:lstStyle>
        <a:defPPr algn="l">
          <a:lnSpc>
            <a:spcPct val="90000"/>
          </a:lnSpc>
          <a:defRPr sz="2800" b="1" dirty="0">
            <a:solidFill>
              <a:schemeClr val="bg1"/>
            </a:solidFill>
            <a:latin typeface="Calibri" panose="020F0502020204030204" pitchFamily="34" charset="0"/>
            <a:cs typeface="Calibri" panose="020F0502020204030204" pitchFamily="34" charset="0"/>
          </a:defRPr>
        </a:defPPr>
      </a:lstStyle>
    </a:spDef>
    <a:lnDef>
      <a:spPr>
        <a:ln w="15875" cap="rnd">
          <a:solidFill>
            <a:schemeClr val="tx1"/>
          </a:solidFill>
          <a:round/>
          <a:headEnd w="med" len="sm"/>
          <a:tailEnd w="med" len="sm"/>
        </a:ln>
      </a:spPr>
      <a:bodyPr/>
      <a:lstStyle/>
      <a:style>
        <a:lnRef idx="1">
          <a:schemeClr val="accent1"/>
        </a:lnRef>
        <a:fillRef idx="0">
          <a:schemeClr val="accent1"/>
        </a:fillRef>
        <a:effectRef idx="0">
          <a:schemeClr val="accent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none" lIns="0" tIns="0" rIns="0" bIns="0" rtlCol="0" anchor="ctr">
        <a:spAutoFit/>
      </a:bodyPr>
      <a:lstStyle>
        <a:defPPr algn="l">
          <a:defRPr sz="1200" noProof="1" smtClean="0">
            <a:solidFill>
              <a:schemeClr val="tx1"/>
            </a:solidFill>
          </a:defRPr>
        </a:defPPr>
      </a:lstStyle>
    </a:txDef>
  </a:objectDefaults>
  <a:extraClrSchemeLst/>
  <a:extLst>
    <a:ext uri="{05A4C25C-085E-4340-85A3-A5531E510DB2}">
      <thm15:themeFamily xmlns:thm15="http://schemas.microsoft.com/office/thememl/2012/main" name="DKGev" id="{41D26E3C-379F-1E40-9939-0AC0895FB545}" vid="{564A368D-FEE3-5742-AD67-70855C0A91BB}"/>
    </a:ext>
  </a:extLst>
</a:theme>
</file>

<file path=ppt/theme/theme3.xml><?xml version="1.0" encoding="utf-8"?>
<a:theme xmlns:a="http://schemas.openxmlformats.org/drawingml/2006/main" name="2_Publicis Groupe">
  <a:themeElements>
    <a:clrScheme name="007858 007858">
      <a:dk1>
        <a:srgbClr val="000000"/>
      </a:dk1>
      <a:lt1>
        <a:srgbClr val="FFFFFF"/>
      </a:lt1>
      <a:dk2>
        <a:srgbClr val="007858"/>
      </a:dk2>
      <a:lt2>
        <a:srgbClr val="F1F1F1"/>
      </a:lt2>
      <a:accent1>
        <a:srgbClr val="20332C"/>
      </a:accent1>
      <a:accent2>
        <a:srgbClr val="007858"/>
      </a:accent2>
      <a:accent3>
        <a:srgbClr val="51806E"/>
      </a:accent3>
      <a:accent4>
        <a:srgbClr val="79BFA5"/>
      </a:accent4>
      <a:accent5>
        <a:srgbClr val="FE4A00"/>
      </a:accent5>
      <a:accent6>
        <a:srgbClr val="E20917"/>
      </a:accent6>
      <a:hlink>
        <a:srgbClr val="747474"/>
      </a:hlink>
      <a:folHlink>
        <a:srgbClr val="40BE8E"/>
      </a:folHlink>
    </a:clrScheme>
    <a:fontScheme name="PG">
      <a:majorFont>
        <a:latin typeface="Gotham-Bold"/>
        <a:ea typeface=""/>
        <a:cs typeface=""/>
      </a:majorFont>
      <a:minorFont>
        <a:latin typeface="Gotham-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lIns="0">
        <a:spAutoFit/>
      </a:bodyPr>
      <a:lstStyle>
        <a:defPPr algn="l">
          <a:lnSpc>
            <a:spcPct val="90000"/>
          </a:lnSpc>
          <a:defRPr sz="2800" b="1" dirty="0">
            <a:solidFill>
              <a:schemeClr val="bg1"/>
            </a:solidFill>
            <a:latin typeface="Calibri" panose="020F0502020204030204" pitchFamily="34" charset="0"/>
            <a:cs typeface="Calibri" panose="020F0502020204030204" pitchFamily="34" charset="0"/>
          </a:defRPr>
        </a:defPPr>
      </a:lstStyle>
    </a:spDef>
    <a:lnDef>
      <a:spPr>
        <a:ln w="15875" cap="rnd">
          <a:solidFill>
            <a:schemeClr val="tx1"/>
          </a:solidFill>
          <a:round/>
          <a:headEnd w="med" len="sm"/>
          <a:tailEnd w="med" len="sm"/>
        </a:ln>
      </a:spPr>
      <a:bodyPr/>
      <a:lstStyle/>
      <a:style>
        <a:lnRef idx="1">
          <a:schemeClr val="accent1"/>
        </a:lnRef>
        <a:fillRef idx="0">
          <a:schemeClr val="accent1"/>
        </a:fillRef>
        <a:effectRef idx="0">
          <a:schemeClr val="accent1"/>
        </a:effectRef>
        <a:fontRef idx="minor">
          <a:schemeClr val="tx1"/>
        </a:fontRef>
      </a:style>
    </a:lnDef>
    <a:txDef>
      <a:spPr>
        <a:ln w="12700">
          <a:miter lim="400000"/>
        </a:ln>
        <a:extLst>
          <a:ext uri="{C572A759-6A51-4108-AA02-DFA0A04FC94B}">
            <ma14:wrappingTextBoxFlag xmlns:r="http://schemas.openxmlformats.org/officeDocument/2006/relationships" xmlns:p="http://schemas.openxmlformats.org/presentationml/2006/main" xmlns="" xmlns:m="http://schemas.openxmlformats.org/officeDocument/2006/math" xmlns:a14="http://schemas.microsoft.com/office/drawing/2010/main" xmlns:ma14="http://schemas.microsoft.com/office/mac/drawingml/2011/main" val="1"/>
          </a:ext>
        </a:extLst>
      </a:spPr>
      <a:bodyPr wrap="none" lIns="0" tIns="0" rIns="0" bIns="0" rtlCol="0" anchor="ctr">
        <a:spAutoFit/>
      </a:bodyPr>
      <a:lstStyle>
        <a:defPPr algn="l">
          <a:defRPr sz="1200" noProof="1" smtClean="0">
            <a:solidFill>
              <a:schemeClr val="tx1"/>
            </a:solidFill>
          </a:defRPr>
        </a:defPPr>
      </a:lstStyle>
    </a:txDef>
  </a:objectDefaults>
  <a:extraClrSchemeLst/>
  <a:extLst>
    <a:ext uri="{05A4C25C-085E-4340-85A3-A5531E510DB2}">
      <thm15:themeFamily xmlns:thm15="http://schemas.microsoft.com/office/thememl/2012/main" name="DKGev" id="{41D26E3C-379F-1E40-9939-0AC0895FB545}" vid="{564A368D-FEE3-5742-AD67-70855C0A91BB}"/>
    </a:ext>
  </a:extLst>
</a:theme>
</file>

<file path=ppt/theme/theme4.xml><?xml version="1.0" encoding="utf-8"?>
<a:theme xmlns:a="http://schemas.openxmlformats.org/drawingml/2006/main" name="4_Publicis Groupe">
  <a:themeElements>
    <a:clrScheme name="007858 007858">
      <a:dk1>
        <a:srgbClr val="000000"/>
      </a:dk1>
      <a:lt1>
        <a:srgbClr val="FFFFFF"/>
      </a:lt1>
      <a:dk2>
        <a:srgbClr val="007858"/>
      </a:dk2>
      <a:lt2>
        <a:srgbClr val="F1F1F1"/>
      </a:lt2>
      <a:accent1>
        <a:srgbClr val="20332C"/>
      </a:accent1>
      <a:accent2>
        <a:srgbClr val="007858"/>
      </a:accent2>
      <a:accent3>
        <a:srgbClr val="51806E"/>
      </a:accent3>
      <a:accent4>
        <a:srgbClr val="79BFA5"/>
      </a:accent4>
      <a:accent5>
        <a:srgbClr val="FE4A00"/>
      </a:accent5>
      <a:accent6>
        <a:srgbClr val="E20917"/>
      </a:accent6>
      <a:hlink>
        <a:srgbClr val="747474"/>
      </a:hlink>
      <a:folHlink>
        <a:srgbClr val="40BE8E"/>
      </a:folHlink>
    </a:clrScheme>
    <a:fontScheme name="PG">
      <a:majorFont>
        <a:latin typeface="Gotham-Bold"/>
        <a:ea typeface=""/>
        <a:cs typeface=""/>
      </a:majorFont>
      <a:minorFont>
        <a:latin typeface="Gotham-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lIns="0">
        <a:spAutoFit/>
      </a:bodyPr>
      <a:lstStyle>
        <a:defPPr algn="l">
          <a:lnSpc>
            <a:spcPct val="90000"/>
          </a:lnSpc>
          <a:defRPr sz="2800" b="1" dirty="0">
            <a:solidFill>
              <a:schemeClr val="bg1"/>
            </a:solidFill>
            <a:latin typeface="Calibri" panose="020F0502020204030204" pitchFamily="34" charset="0"/>
            <a:cs typeface="Calibri" panose="020F0502020204030204" pitchFamily="34" charset="0"/>
          </a:defRPr>
        </a:defPPr>
      </a:lstStyle>
    </a:spDef>
    <a:lnDef>
      <a:spPr>
        <a:ln w="15875" cap="rnd">
          <a:solidFill>
            <a:schemeClr val="tx1"/>
          </a:solidFill>
          <a:round/>
          <a:headEnd w="med" len="sm"/>
          <a:tailEnd w="med" len="sm"/>
        </a:ln>
      </a:spPr>
      <a:bodyPr/>
      <a:lstStyle/>
      <a:style>
        <a:lnRef idx="1">
          <a:schemeClr val="accent1"/>
        </a:lnRef>
        <a:fillRef idx="0">
          <a:schemeClr val="accent1"/>
        </a:fillRef>
        <a:effectRef idx="0">
          <a:schemeClr val="accent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none" lIns="0" tIns="0" rIns="0" bIns="0" rtlCol="0" anchor="ctr">
        <a:spAutoFit/>
      </a:bodyPr>
      <a:lstStyle>
        <a:defPPr algn="l">
          <a:defRPr sz="1200" noProof="1" smtClean="0">
            <a:solidFill>
              <a:schemeClr val="tx1"/>
            </a:solidFill>
          </a:defRPr>
        </a:defPPr>
      </a:lstStyle>
    </a:txDef>
  </a:objectDefaults>
  <a:extraClrSchemeLst/>
  <a:extLst>
    <a:ext uri="{05A4C25C-085E-4340-85A3-A5531E510DB2}">
      <thm15:themeFamily xmlns:thm15="http://schemas.microsoft.com/office/thememl/2012/main" name="Powerpoint DKG Template.potx" id="{4DCBCB7B-56B7-46AD-BB1D-CEF44FFAAB56}" vid="{9FADEE88-A149-4CA7-ABEC-C6252570A1A9}"/>
    </a:ext>
  </a:extLst>
</a:theme>
</file>

<file path=ppt/theme/theme5.xml><?xml version="1.0" encoding="utf-8"?>
<a:theme xmlns:a="http://schemas.openxmlformats.org/drawingml/2006/main" name="3_Publicis Groupe">
  <a:themeElements>
    <a:clrScheme name="007858 007858">
      <a:dk1>
        <a:srgbClr val="000000"/>
      </a:dk1>
      <a:lt1>
        <a:srgbClr val="FFFFFF"/>
      </a:lt1>
      <a:dk2>
        <a:srgbClr val="007858"/>
      </a:dk2>
      <a:lt2>
        <a:srgbClr val="F1F1F1"/>
      </a:lt2>
      <a:accent1>
        <a:srgbClr val="20332C"/>
      </a:accent1>
      <a:accent2>
        <a:srgbClr val="007858"/>
      </a:accent2>
      <a:accent3>
        <a:srgbClr val="51806E"/>
      </a:accent3>
      <a:accent4>
        <a:srgbClr val="79BFA5"/>
      </a:accent4>
      <a:accent5>
        <a:srgbClr val="FE4A00"/>
      </a:accent5>
      <a:accent6>
        <a:srgbClr val="E20917"/>
      </a:accent6>
      <a:hlink>
        <a:srgbClr val="747474"/>
      </a:hlink>
      <a:folHlink>
        <a:srgbClr val="40BE8E"/>
      </a:folHlink>
    </a:clrScheme>
    <a:fontScheme name="PG">
      <a:majorFont>
        <a:latin typeface="Gotham-Bold"/>
        <a:ea typeface=""/>
        <a:cs typeface=""/>
      </a:majorFont>
      <a:minorFont>
        <a:latin typeface="Gotham-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lIns="0">
        <a:spAutoFit/>
      </a:bodyPr>
      <a:lstStyle>
        <a:defPPr algn="l">
          <a:lnSpc>
            <a:spcPct val="90000"/>
          </a:lnSpc>
          <a:defRPr sz="2800" b="1" dirty="0">
            <a:solidFill>
              <a:schemeClr val="bg1"/>
            </a:solidFill>
            <a:latin typeface="Calibri" panose="020F0502020204030204" pitchFamily="34" charset="0"/>
            <a:cs typeface="Calibri" panose="020F0502020204030204" pitchFamily="34" charset="0"/>
          </a:defRPr>
        </a:defPPr>
      </a:lstStyle>
    </a:spDef>
    <a:lnDef>
      <a:spPr>
        <a:ln w="15875" cap="rnd">
          <a:solidFill>
            <a:schemeClr val="tx1"/>
          </a:solidFill>
          <a:round/>
          <a:headEnd w="med" len="sm"/>
          <a:tailEnd w="med" len="sm"/>
        </a:ln>
      </a:spPr>
      <a:bodyPr/>
      <a:lstStyle/>
      <a:style>
        <a:lnRef idx="1">
          <a:schemeClr val="accent1"/>
        </a:lnRef>
        <a:fillRef idx="0">
          <a:schemeClr val="accent1"/>
        </a:fillRef>
        <a:effectRef idx="0">
          <a:schemeClr val="accent1"/>
        </a:effectRef>
        <a:fontRef idx="minor">
          <a:schemeClr val="tx1"/>
        </a:fontRef>
      </a:style>
    </a:lnDef>
    <a:txDef>
      <a:spPr>
        <a:ln w="12700">
          <a:miter lim="400000"/>
        </a:ln>
        <a:extLst>
          <a:ext uri="{C572A759-6A51-4108-AA02-DFA0A04FC94B}">
            <ma14:wrappingTextBoxFlag xmlns:r="http://schemas.openxmlformats.org/officeDocument/2006/relationships" xmlns:p="http://schemas.openxmlformats.org/presentationml/2006/main" xmlns="" xmlns:m="http://schemas.openxmlformats.org/officeDocument/2006/math" xmlns:a14="http://schemas.microsoft.com/office/drawing/2010/main" xmlns:ma14="http://schemas.microsoft.com/office/mac/drawingml/2011/main" val="1"/>
          </a:ext>
        </a:extLst>
      </a:spPr>
      <a:bodyPr wrap="none" lIns="0" tIns="0" rIns="0" bIns="0" rtlCol="0" anchor="ctr">
        <a:spAutoFit/>
      </a:bodyPr>
      <a:lstStyle>
        <a:defPPr algn="l">
          <a:defRPr sz="1200" noProof="1" smtClean="0">
            <a:solidFill>
              <a:schemeClr val="tx1"/>
            </a:solidFill>
          </a:defRPr>
        </a:defPPr>
      </a:lstStyle>
    </a:txDef>
  </a:objectDefaults>
  <a:extraClrSchemeLst/>
  <a:extLst>
    <a:ext uri="{05A4C25C-085E-4340-85A3-A5531E510DB2}">
      <thm15:themeFamily xmlns:thm15="http://schemas.microsoft.com/office/thememl/2012/main" name="DKGev" id="{41D26E3C-379F-1E40-9939-0AC0895FB545}" vid="{564A368D-FEE3-5742-AD67-70855C0A91BB}"/>
    </a:ext>
  </a:extLst>
</a:theme>
</file>

<file path=ppt/theme/theme6.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Publicis Groupe</Template>
  <TotalTime>0</TotalTime>
  <Words>293</Words>
  <Application>Microsoft Office PowerPoint</Application>
  <PresentationFormat>Bildschirmpräsentation (16:9)</PresentationFormat>
  <Paragraphs>96</Paragraphs>
  <Slides>12</Slides>
  <Notes>11</Notes>
  <HiddenSlides>0</HiddenSlides>
  <MMClips>0</MMClips>
  <ScaleCrop>false</ScaleCrop>
  <HeadingPairs>
    <vt:vector size="6" baseType="variant">
      <vt:variant>
        <vt:lpstr>Verwendete Schriftarten</vt:lpstr>
      </vt:variant>
      <vt:variant>
        <vt:i4>7</vt:i4>
      </vt:variant>
      <vt:variant>
        <vt:lpstr>Design</vt:lpstr>
      </vt:variant>
      <vt:variant>
        <vt:i4>5</vt:i4>
      </vt:variant>
      <vt:variant>
        <vt:lpstr>Folientitel</vt:lpstr>
      </vt:variant>
      <vt:variant>
        <vt:i4>12</vt:i4>
      </vt:variant>
    </vt:vector>
  </HeadingPairs>
  <TitlesOfParts>
    <vt:vector size="24" baseType="lpstr">
      <vt:lpstr>ＭＳ Ｐゴシック</vt:lpstr>
      <vt:lpstr>Arial</vt:lpstr>
      <vt:lpstr>Calibri</vt:lpstr>
      <vt:lpstr>Calibri Light</vt:lpstr>
      <vt:lpstr>Gotham-Bold</vt:lpstr>
      <vt:lpstr>Gotham-Book</vt:lpstr>
      <vt:lpstr>Symbol</vt:lpstr>
      <vt:lpstr>Publicis Groupe</vt:lpstr>
      <vt:lpstr>1_Publicis Groupe</vt:lpstr>
      <vt:lpstr>2_Publicis Groupe</vt:lpstr>
      <vt:lpstr>4_Publicis Groupe</vt:lpstr>
      <vt:lpstr>3_Publicis Groupe</vt:lpstr>
      <vt:lpstr>Krankenhausstatistik - Eckdaten der Krankenhausversorgung -</vt:lpstr>
      <vt:lpstr>Entwicklung der Krankenhaus- und Bettenanzahl</vt:lpstr>
      <vt:lpstr>Entwicklung der Vollkräfte 2013 - 2023</vt:lpstr>
      <vt:lpstr>Entwicklung der Eckdaten der Krankenhäuser</vt:lpstr>
      <vt:lpstr>Krankenhäuser und Betten nach Trägerschaft</vt:lpstr>
      <vt:lpstr>Krankenhäuser nach Trägerschaft 2023 - Ländervergleich</vt:lpstr>
      <vt:lpstr>Krankenhausbetten nach Trägerschaft 2023 - Ländervergleich</vt:lpstr>
      <vt:lpstr>Investitionsfinanzierung Bundesländer</vt:lpstr>
      <vt:lpstr>Investitionsfinanzierung</vt:lpstr>
      <vt:lpstr>Investitionsfinanzierung</vt:lpstr>
      <vt:lpstr>GKV - Ausgaben</vt:lpstr>
      <vt:lpstr>GKV - Ausgaben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steht ein trifftiger Titel</dc:title>
  <dc:creator>Hans Burmeister</dc:creator>
  <cp:lastModifiedBy>Renning</cp:lastModifiedBy>
  <cp:revision>677</cp:revision>
  <cp:lastPrinted>2024-11-21T11:41:54Z</cp:lastPrinted>
  <dcterms:created xsi:type="dcterms:W3CDTF">2021-04-21T10:48:49Z</dcterms:created>
  <dcterms:modified xsi:type="dcterms:W3CDTF">2025-08-27T11:07:02Z</dcterms:modified>
</cp:coreProperties>
</file>