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50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2704E-DEC2-4C7E-8478-2A3F45BC0D2B}" type="datetimeFigureOut">
              <a:rPr lang="de-DE" smtClean="0"/>
              <a:t>28.03.2018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12B76-61E0-4B4E-8F89-86A13A7C5BB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2018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2704E-DEC2-4C7E-8478-2A3F45BC0D2B}" type="datetimeFigureOut">
              <a:rPr lang="de-DE" smtClean="0"/>
              <a:t>28.03.2018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12B76-61E0-4B4E-8F89-86A13A7C5BB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147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2704E-DEC2-4C7E-8478-2A3F45BC0D2B}" type="datetimeFigureOut">
              <a:rPr lang="de-DE" smtClean="0"/>
              <a:t>28.03.2018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12B76-61E0-4B4E-8F89-86A13A7C5BB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1765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2704E-DEC2-4C7E-8478-2A3F45BC0D2B}" type="datetimeFigureOut">
              <a:rPr lang="de-DE" smtClean="0"/>
              <a:t>28.03.2018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12B76-61E0-4B4E-8F89-86A13A7C5BB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2270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2704E-DEC2-4C7E-8478-2A3F45BC0D2B}" type="datetimeFigureOut">
              <a:rPr lang="de-DE" smtClean="0"/>
              <a:t>28.03.2018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12B76-61E0-4B4E-8F89-86A13A7C5BB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1713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2704E-DEC2-4C7E-8478-2A3F45BC0D2B}" type="datetimeFigureOut">
              <a:rPr lang="de-DE" smtClean="0"/>
              <a:t>28.03.2018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12B76-61E0-4B4E-8F89-86A13A7C5BB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6254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2704E-DEC2-4C7E-8478-2A3F45BC0D2B}" type="datetimeFigureOut">
              <a:rPr lang="de-DE" smtClean="0"/>
              <a:t>28.03.2018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12B76-61E0-4B4E-8F89-86A13A7C5BB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1764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2704E-DEC2-4C7E-8478-2A3F45BC0D2B}" type="datetimeFigureOut">
              <a:rPr lang="de-DE" smtClean="0"/>
              <a:t>28.03.2018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12B76-61E0-4B4E-8F89-86A13A7C5BB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7854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2704E-DEC2-4C7E-8478-2A3F45BC0D2B}" type="datetimeFigureOut">
              <a:rPr lang="de-DE" smtClean="0"/>
              <a:t>28.03.2018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12B76-61E0-4B4E-8F89-86A13A7C5BB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9725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2704E-DEC2-4C7E-8478-2A3F45BC0D2B}" type="datetimeFigureOut">
              <a:rPr lang="de-DE" smtClean="0"/>
              <a:t>28.03.2018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12B76-61E0-4B4E-8F89-86A13A7C5BB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8634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2704E-DEC2-4C7E-8478-2A3F45BC0D2B}" type="datetimeFigureOut">
              <a:rPr lang="de-DE" smtClean="0"/>
              <a:t>28.03.2018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12B76-61E0-4B4E-8F89-86A13A7C5BB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6701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2704E-DEC2-4C7E-8478-2A3F45BC0D2B}" type="datetimeFigureOut">
              <a:rPr lang="de-DE" smtClean="0"/>
              <a:t>28.03.2018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12B76-61E0-4B4E-8F89-86A13A7C5BB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3454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251520" y="2525757"/>
            <a:ext cx="7859369" cy="3711554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1187624" y="1556792"/>
            <a:ext cx="3050787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integrierte </a:t>
            </a:r>
            <a:r>
              <a:rPr lang="de-DE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Leitstelle (112/116117)</a:t>
            </a:r>
            <a:endParaRPr lang="de-DE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187625" y="837987"/>
            <a:ext cx="6923264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</a:t>
            </a:r>
            <a:endParaRPr lang="de-DE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264383" y="2708920"/>
            <a:ext cx="1512168" cy="158417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sz="1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Vertragsarzt </a:t>
            </a:r>
            <a:endParaRPr lang="de-DE" sz="1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sz="1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DE" sz="10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Vertragspraxis,</a:t>
            </a:r>
            <a:r>
              <a:rPr lang="de-DE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0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Notdienstpraxis,</a:t>
            </a:r>
          </a:p>
          <a:p>
            <a:pPr algn="ctr"/>
            <a:r>
              <a:rPr lang="de-DE" sz="10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Kooperationspraxis</a:t>
            </a:r>
            <a:r>
              <a:rPr lang="de-DE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de-DE" sz="1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sz="1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3816290" y="2702640"/>
            <a:ext cx="1548172" cy="158417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sz="1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sz="1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sz="1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integrierte </a:t>
            </a:r>
            <a:endParaRPr lang="de-DE" sz="1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Anlaufstelle </a:t>
            </a:r>
          </a:p>
          <a:p>
            <a:pPr algn="ctr"/>
            <a:r>
              <a:rPr lang="de-DE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</a:t>
            </a:r>
            <a:r>
              <a:rPr lang="de-DE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Krankenhaus</a:t>
            </a:r>
            <a:endParaRPr lang="de-DE" sz="1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sz="1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10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(Disposition, gemeinsamer Tresen)</a:t>
            </a:r>
            <a:endParaRPr lang="de-DE" sz="105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sz="1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6316410" y="2702640"/>
            <a:ext cx="1549133" cy="158417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sz="1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Krankenhaus</a:t>
            </a:r>
            <a:endParaRPr lang="de-DE" sz="1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sz="1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10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(Notfallambulanz)</a:t>
            </a:r>
          </a:p>
          <a:p>
            <a:pPr algn="ctr"/>
            <a:endParaRPr lang="de-DE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sz="1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1" name="Gewinkelte Verbindung 20"/>
          <p:cNvCxnSpPr>
            <a:stCxn id="9" idx="2"/>
            <a:endCxn id="11" idx="0"/>
          </p:cNvCxnSpPr>
          <p:nvPr/>
        </p:nvCxnSpPr>
        <p:spPr>
          <a:xfrm rot="5400000">
            <a:off x="2006703" y="2002605"/>
            <a:ext cx="720080" cy="692551"/>
          </a:xfrm>
          <a:prstGeom prst="bentConnector3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winkelte Verbindung 22"/>
          <p:cNvCxnSpPr>
            <a:stCxn id="9" idx="2"/>
            <a:endCxn id="12" idx="0"/>
          </p:cNvCxnSpPr>
          <p:nvPr/>
        </p:nvCxnSpPr>
        <p:spPr>
          <a:xfrm rot="16200000" flipH="1">
            <a:off x="3294797" y="1407061"/>
            <a:ext cx="713800" cy="1877358"/>
          </a:xfrm>
          <a:prstGeom prst="bentConnector3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winkelte Verbindung 24"/>
          <p:cNvCxnSpPr>
            <a:stCxn id="9" idx="2"/>
            <a:endCxn id="13" idx="0"/>
          </p:cNvCxnSpPr>
          <p:nvPr/>
        </p:nvCxnSpPr>
        <p:spPr>
          <a:xfrm rot="16200000" flipH="1">
            <a:off x="4545097" y="156760"/>
            <a:ext cx="713800" cy="4377959"/>
          </a:xfrm>
          <a:prstGeom prst="bentConnector3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31"/>
          <p:cNvCxnSpPr/>
          <p:nvPr/>
        </p:nvCxnSpPr>
        <p:spPr>
          <a:xfrm>
            <a:off x="4590376" y="1270035"/>
            <a:ext cx="0" cy="125572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winkelte Verbindung 33"/>
          <p:cNvCxnSpPr/>
          <p:nvPr/>
        </p:nvCxnSpPr>
        <p:spPr>
          <a:xfrm rot="5400000">
            <a:off x="2581495" y="1413339"/>
            <a:ext cx="286757" cy="148"/>
          </a:xfrm>
          <a:prstGeom prst="bentConnector3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hteck 42"/>
          <p:cNvSpPr/>
          <p:nvPr/>
        </p:nvSpPr>
        <p:spPr>
          <a:xfrm>
            <a:off x="2915816" y="3068960"/>
            <a:ext cx="741845" cy="6702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</a:t>
            </a:r>
          </a:p>
          <a:p>
            <a:pPr algn="ctr"/>
            <a:r>
              <a:rPr lang="de-DE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oder</a:t>
            </a:r>
            <a:endParaRPr lang="de-DE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Rechteck 43"/>
          <p:cNvSpPr/>
          <p:nvPr/>
        </p:nvSpPr>
        <p:spPr>
          <a:xfrm>
            <a:off x="5513859" y="3093865"/>
            <a:ext cx="741845" cy="6702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</a:t>
            </a:r>
          </a:p>
          <a:p>
            <a:pPr algn="ctr"/>
            <a:r>
              <a:rPr lang="de-DE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oder</a:t>
            </a:r>
            <a:endParaRPr lang="de-DE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Rechteck 54"/>
          <p:cNvSpPr/>
          <p:nvPr/>
        </p:nvSpPr>
        <p:spPr>
          <a:xfrm>
            <a:off x="3816290" y="4581128"/>
            <a:ext cx="1548172" cy="6480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Verweisung</a:t>
            </a:r>
            <a:endParaRPr lang="de-DE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Rechteck 75"/>
          <p:cNvSpPr/>
          <p:nvPr/>
        </p:nvSpPr>
        <p:spPr>
          <a:xfrm>
            <a:off x="1187623" y="5805264"/>
            <a:ext cx="6677919" cy="3240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ambulante Notfallversorgung</a:t>
            </a:r>
            <a:endParaRPr lang="de-DE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7" name="Gerade Verbindung mit Pfeil 86"/>
          <p:cNvCxnSpPr/>
          <p:nvPr/>
        </p:nvCxnSpPr>
        <p:spPr>
          <a:xfrm>
            <a:off x="1547664" y="4293097"/>
            <a:ext cx="0" cy="1512167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Gerade Verbindung 100"/>
          <p:cNvCxnSpPr>
            <a:stCxn id="55" idx="0"/>
            <a:endCxn id="12" idx="2"/>
          </p:cNvCxnSpPr>
          <p:nvPr/>
        </p:nvCxnSpPr>
        <p:spPr>
          <a:xfrm flipV="1">
            <a:off x="4590376" y="4286816"/>
            <a:ext cx="0" cy="294312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Gerade Verbindung 104"/>
          <p:cNvCxnSpPr/>
          <p:nvPr/>
        </p:nvCxnSpPr>
        <p:spPr>
          <a:xfrm>
            <a:off x="5364462" y="4905164"/>
            <a:ext cx="1223762" cy="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Gerade Verbindung mit Pfeil 106"/>
          <p:cNvCxnSpPr/>
          <p:nvPr/>
        </p:nvCxnSpPr>
        <p:spPr>
          <a:xfrm flipV="1">
            <a:off x="6588224" y="4293096"/>
            <a:ext cx="0" cy="612068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Gerade Verbindung 110"/>
          <p:cNvCxnSpPr>
            <a:stCxn id="55" idx="1"/>
          </p:cNvCxnSpPr>
          <p:nvPr/>
        </p:nvCxnSpPr>
        <p:spPr>
          <a:xfrm flipH="1">
            <a:off x="2372707" y="4905164"/>
            <a:ext cx="1443583" cy="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Gerade Verbindung mit Pfeil 112"/>
          <p:cNvCxnSpPr/>
          <p:nvPr/>
        </p:nvCxnSpPr>
        <p:spPr>
          <a:xfrm flipV="1">
            <a:off x="2372707" y="4293096"/>
            <a:ext cx="0" cy="612068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Gerade Verbindung 114"/>
          <p:cNvCxnSpPr>
            <a:stCxn id="11" idx="2"/>
          </p:cNvCxnSpPr>
          <p:nvPr/>
        </p:nvCxnSpPr>
        <p:spPr>
          <a:xfrm>
            <a:off x="2020467" y="4293096"/>
            <a:ext cx="0" cy="758077"/>
          </a:xfrm>
          <a:prstGeom prst="line">
            <a:avLst/>
          </a:prstGeom>
          <a:ln w="25400">
            <a:solidFill>
              <a:schemeClr val="accent4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Gerade Verbindung mit Pfeil 116"/>
          <p:cNvCxnSpPr/>
          <p:nvPr/>
        </p:nvCxnSpPr>
        <p:spPr>
          <a:xfrm>
            <a:off x="2020467" y="5051173"/>
            <a:ext cx="1795823" cy="0"/>
          </a:xfrm>
          <a:prstGeom prst="straightConnector1">
            <a:avLst/>
          </a:prstGeom>
          <a:ln w="25400">
            <a:solidFill>
              <a:schemeClr val="accent4">
                <a:lumMod val="60000"/>
                <a:lumOff val="40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Gerade Verbindung 118"/>
          <p:cNvCxnSpPr/>
          <p:nvPr/>
        </p:nvCxnSpPr>
        <p:spPr>
          <a:xfrm>
            <a:off x="5364462" y="5051173"/>
            <a:ext cx="1511794" cy="0"/>
          </a:xfrm>
          <a:prstGeom prst="line">
            <a:avLst/>
          </a:prstGeom>
          <a:ln w="25400">
            <a:solidFill>
              <a:schemeClr val="accent4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Gerade Verbindung mit Pfeil 120"/>
          <p:cNvCxnSpPr/>
          <p:nvPr/>
        </p:nvCxnSpPr>
        <p:spPr>
          <a:xfrm flipV="1">
            <a:off x="6876256" y="4293097"/>
            <a:ext cx="0" cy="756083"/>
          </a:xfrm>
          <a:prstGeom prst="straightConnector1">
            <a:avLst/>
          </a:prstGeom>
          <a:ln w="25400">
            <a:solidFill>
              <a:schemeClr val="accent4">
                <a:lumMod val="60000"/>
                <a:lumOff val="40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Gerade Verbindung 122"/>
          <p:cNvCxnSpPr/>
          <p:nvPr/>
        </p:nvCxnSpPr>
        <p:spPr>
          <a:xfrm>
            <a:off x="6354790" y="4293097"/>
            <a:ext cx="0" cy="379037"/>
          </a:xfrm>
          <a:prstGeom prst="line">
            <a:avLst/>
          </a:prstGeom>
          <a:ln w="25400">
            <a:solidFill>
              <a:srgbClr val="00B05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Gerade Verbindung mit Pfeil 126"/>
          <p:cNvCxnSpPr/>
          <p:nvPr/>
        </p:nvCxnSpPr>
        <p:spPr>
          <a:xfrm flipH="1">
            <a:off x="5364462" y="4672134"/>
            <a:ext cx="990328" cy="0"/>
          </a:xfrm>
          <a:prstGeom prst="straightConnector1">
            <a:avLst/>
          </a:prstGeom>
          <a:ln w="25400">
            <a:solidFill>
              <a:srgbClr val="00B050"/>
            </a:solidFill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Gerade Verbindung 128"/>
          <p:cNvCxnSpPr/>
          <p:nvPr/>
        </p:nvCxnSpPr>
        <p:spPr>
          <a:xfrm flipH="1" flipV="1">
            <a:off x="2724947" y="4671138"/>
            <a:ext cx="1091343" cy="996"/>
          </a:xfrm>
          <a:prstGeom prst="line">
            <a:avLst/>
          </a:prstGeom>
          <a:ln w="25400">
            <a:solidFill>
              <a:srgbClr val="00B05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Gerade Verbindung mit Pfeil 130"/>
          <p:cNvCxnSpPr/>
          <p:nvPr/>
        </p:nvCxnSpPr>
        <p:spPr>
          <a:xfrm flipV="1">
            <a:off x="2724947" y="4286816"/>
            <a:ext cx="0" cy="384322"/>
          </a:xfrm>
          <a:prstGeom prst="straightConnector1">
            <a:avLst/>
          </a:prstGeom>
          <a:ln w="25400">
            <a:solidFill>
              <a:srgbClr val="00B050"/>
            </a:solidFill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 Verbindung mit Pfeil 47"/>
          <p:cNvCxnSpPr/>
          <p:nvPr/>
        </p:nvCxnSpPr>
        <p:spPr>
          <a:xfrm>
            <a:off x="7596336" y="4286816"/>
            <a:ext cx="0" cy="1512167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hteck 19"/>
          <p:cNvSpPr/>
          <p:nvPr/>
        </p:nvSpPr>
        <p:spPr>
          <a:xfrm rot="16200000">
            <a:off x="-1246408" y="4129507"/>
            <a:ext cx="3711555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gemeinsame Organisation der ambulanten Notfallbehandlung durch LKG und KV</a:t>
            </a:r>
            <a:endParaRPr lang="de-D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1216760" y="2600908"/>
            <a:ext cx="7704856" cy="2736304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Rechteck 27"/>
          <p:cNvSpPr/>
          <p:nvPr/>
        </p:nvSpPr>
        <p:spPr>
          <a:xfrm rot="5400000">
            <a:off x="7205538" y="3542260"/>
            <a:ext cx="2664296" cy="85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Organisation abhängig von regionalen Versorgungsstrukturen</a:t>
            </a:r>
            <a:endParaRPr lang="de-D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hteck 30"/>
          <p:cNvSpPr/>
          <p:nvPr/>
        </p:nvSpPr>
        <p:spPr>
          <a:xfrm>
            <a:off x="251520" y="188641"/>
            <a:ext cx="8670096" cy="2880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dirty="0" smtClean="0">
                <a:solidFill>
                  <a:schemeClr val="tx1"/>
                </a:solidFill>
              </a:rPr>
              <a:t>Land: Konfliktlösung </a:t>
            </a:r>
            <a:endParaRPr lang="de-DE" b="1" dirty="0">
              <a:solidFill>
                <a:schemeClr val="tx1"/>
              </a:solidFill>
            </a:endParaRPr>
          </a:p>
        </p:txBody>
      </p:sp>
      <p:cxnSp>
        <p:nvCxnSpPr>
          <p:cNvPr id="35" name="Gerade Verbindung mit Pfeil 34"/>
          <p:cNvCxnSpPr/>
          <p:nvPr/>
        </p:nvCxnSpPr>
        <p:spPr>
          <a:xfrm>
            <a:off x="539552" y="476672"/>
            <a:ext cx="0" cy="2049085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345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</Words>
  <Application>Microsoft Office PowerPoint</Application>
  <PresentationFormat>Bildschirmpräsentation (4:3)</PresentationFormat>
  <Paragraphs>39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DKG</dc:creator>
  <cp:lastModifiedBy>DKG</cp:lastModifiedBy>
  <cp:revision>13</cp:revision>
  <dcterms:created xsi:type="dcterms:W3CDTF">2018-03-26T12:47:05Z</dcterms:created>
  <dcterms:modified xsi:type="dcterms:W3CDTF">2018-03-28T13:46:20Z</dcterms:modified>
</cp:coreProperties>
</file>